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4.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5.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6.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notesSlides/notesSlide7.xml" ContentType="application/vnd.openxmlformats-officedocument.presentationml.notesSlid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notesSlides/notesSlide8.xml" ContentType="application/vnd.openxmlformats-officedocument.presentationml.notesSlid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notesSlides/notesSlide9.xml" ContentType="application/vnd.openxmlformats-officedocument.presentationml.notesSlide+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ppt/charts/chart26.xml" ContentType="application/vnd.openxmlformats-officedocument.drawingml.chart+xml"/>
  <Override PartName="/ppt/charts/style26.xml" ContentType="application/vnd.ms-office.chartstyle+xml"/>
  <Override PartName="/ppt/charts/colors26.xml" ContentType="application/vnd.ms-office.chartcolorstyle+xml"/>
  <Override PartName="/ppt/charts/chart27.xml" ContentType="application/vnd.openxmlformats-officedocument.drawingml.chart+xml"/>
  <Override PartName="/ppt/charts/style27.xml" ContentType="application/vnd.ms-office.chartstyle+xml"/>
  <Override PartName="/ppt/charts/colors27.xml" ContentType="application/vnd.ms-office.chartcolorstyle+xml"/>
  <Override PartName="/ppt/charts/chart28.xml" ContentType="application/vnd.openxmlformats-officedocument.drawingml.chart+xml"/>
  <Override PartName="/ppt/charts/style28.xml" ContentType="application/vnd.ms-office.chartstyle+xml"/>
  <Override PartName="/ppt/charts/colors28.xml" ContentType="application/vnd.ms-office.chartcolorstyle+xml"/>
  <Override PartName="/ppt/notesSlides/notesSlide10.xml" ContentType="application/vnd.openxmlformats-officedocument.presentationml.notesSlide+xml"/>
  <Override PartName="/ppt/charts/chart29.xml" ContentType="application/vnd.openxmlformats-officedocument.drawingml.chart+xml"/>
  <Override PartName="/ppt/charts/style29.xml" ContentType="application/vnd.ms-office.chartstyle+xml"/>
  <Override PartName="/ppt/charts/colors29.xml" ContentType="application/vnd.ms-office.chartcolorstyle+xml"/>
  <Override PartName="/ppt/charts/chart30.xml" ContentType="application/vnd.openxmlformats-officedocument.drawingml.chart+xml"/>
  <Override PartName="/ppt/charts/style30.xml" ContentType="application/vnd.ms-office.chartstyle+xml"/>
  <Override PartName="/ppt/charts/colors30.xml" ContentType="application/vnd.ms-office.chartcolorstyle+xml"/>
  <Override PartName="/ppt/charts/chart31.xml" ContentType="application/vnd.openxmlformats-officedocument.drawingml.chart+xml"/>
  <Override PartName="/ppt/charts/style31.xml" ContentType="application/vnd.ms-office.chartstyle+xml"/>
  <Override PartName="/ppt/charts/colors31.xml" ContentType="application/vnd.ms-office.chartcolorstyle+xml"/>
  <Override PartName="/ppt/charts/chart32.xml" ContentType="application/vnd.openxmlformats-officedocument.drawingml.chart+xml"/>
  <Override PartName="/ppt/charts/style32.xml" ContentType="application/vnd.ms-office.chartstyle+xml"/>
  <Override PartName="/ppt/charts/colors32.xml" ContentType="application/vnd.ms-office.chartcolorstyle+xml"/>
  <Override PartName="/ppt/notesSlides/notesSlide11.xml" ContentType="application/vnd.openxmlformats-officedocument.presentationml.notesSlide+xml"/>
  <Override PartName="/ppt/charts/chart33.xml" ContentType="application/vnd.openxmlformats-officedocument.drawingml.chart+xml"/>
  <Override PartName="/ppt/charts/style33.xml" ContentType="application/vnd.ms-office.chartstyle+xml"/>
  <Override PartName="/ppt/charts/colors33.xml" ContentType="application/vnd.ms-office.chartcolorstyle+xml"/>
  <Override PartName="/ppt/charts/chart34.xml" ContentType="application/vnd.openxmlformats-officedocument.drawingml.chart+xml"/>
  <Override PartName="/ppt/charts/style34.xml" ContentType="application/vnd.ms-office.chartstyle+xml"/>
  <Override PartName="/ppt/charts/colors34.xml" ContentType="application/vnd.ms-office.chartcolorstyle+xml"/>
  <Override PartName="/ppt/notesSlides/notesSlide12.xml" ContentType="application/vnd.openxmlformats-officedocument.presentationml.notesSlide+xml"/>
  <Override PartName="/ppt/charts/chart35.xml" ContentType="application/vnd.openxmlformats-officedocument.drawingml.chart+xml"/>
  <Override PartName="/ppt/charts/style35.xml" ContentType="application/vnd.ms-office.chartstyle+xml"/>
  <Override PartName="/ppt/charts/colors35.xml" ContentType="application/vnd.ms-office.chartcolorstyle+xml"/>
  <Override PartName="/ppt/charts/chart36.xml" ContentType="application/vnd.openxmlformats-officedocument.drawingml.chart+xml"/>
  <Override PartName="/ppt/charts/style36.xml" ContentType="application/vnd.ms-office.chartstyle+xml"/>
  <Override PartName="/ppt/charts/colors36.xml" ContentType="application/vnd.ms-office.chartcolorstyle+xml"/>
  <Override PartName="/ppt/notesSlides/notesSlide13.xml" ContentType="application/vnd.openxmlformats-officedocument.presentationml.notesSlide+xml"/>
  <Override PartName="/ppt/charts/chart37.xml" ContentType="application/vnd.openxmlformats-officedocument.drawingml.chart+xml"/>
  <Override PartName="/ppt/charts/style37.xml" ContentType="application/vnd.ms-office.chartstyle+xml"/>
  <Override PartName="/ppt/charts/colors37.xml" ContentType="application/vnd.ms-office.chartcolorstyle+xml"/>
  <Override PartName="/ppt/charts/chart38.xml" ContentType="application/vnd.openxmlformats-officedocument.drawingml.chart+xml"/>
  <Override PartName="/ppt/charts/style38.xml" ContentType="application/vnd.ms-office.chartstyle+xml"/>
  <Override PartName="/ppt/charts/colors38.xml" ContentType="application/vnd.ms-office.chartcolorstyle+xml"/>
  <Override PartName="/ppt/notesSlides/notesSlide14.xml" ContentType="application/vnd.openxmlformats-officedocument.presentationml.notesSlide+xml"/>
  <Override PartName="/ppt/charts/chart39.xml" ContentType="application/vnd.openxmlformats-officedocument.drawingml.chart+xml"/>
  <Override PartName="/ppt/charts/style39.xml" ContentType="application/vnd.ms-office.chartstyle+xml"/>
  <Override PartName="/ppt/charts/colors39.xml" ContentType="application/vnd.ms-office.chartcolorstyle+xml"/>
  <Override PartName="/ppt/charts/chart40.xml" ContentType="application/vnd.openxmlformats-officedocument.drawingml.chart+xml"/>
  <Override PartName="/ppt/charts/style40.xml" ContentType="application/vnd.ms-office.chartstyle+xml"/>
  <Override PartName="/ppt/charts/colors40.xml" ContentType="application/vnd.ms-office.chartcolorstyle+xml"/>
  <Override PartName="/ppt/notesSlides/notesSlide15.xml" ContentType="application/vnd.openxmlformats-officedocument.presentationml.notesSlide+xml"/>
  <Override PartName="/ppt/charts/chart41.xml" ContentType="application/vnd.openxmlformats-officedocument.drawingml.chart+xml"/>
  <Override PartName="/ppt/charts/style41.xml" ContentType="application/vnd.ms-office.chartstyle+xml"/>
  <Override PartName="/ppt/charts/colors41.xml" ContentType="application/vnd.ms-office.chartcolorstyle+xml"/>
  <Override PartName="/ppt/charts/chart42.xml" ContentType="application/vnd.openxmlformats-officedocument.drawingml.chart+xml"/>
  <Override PartName="/ppt/charts/style42.xml" ContentType="application/vnd.ms-office.chartstyle+xml"/>
  <Override PartName="/ppt/charts/colors42.xml" ContentType="application/vnd.ms-office.chartcolorstyle+xml"/>
  <Override PartName="/ppt/notesSlides/notesSlide16.xml" ContentType="application/vnd.openxmlformats-officedocument.presentationml.notesSlide+xml"/>
  <Override PartName="/ppt/charts/chart43.xml" ContentType="application/vnd.openxmlformats-officedocument.drawingml.chart+xml"/>
  <Override PartName="/ppt/charts/style43.xml" ContentType="application/vnd.ms-office.chartstyle+xml"/>
  <Override PartName="/ppt/charts/colors43.xml" ContentType="application/vnd.ms-office.chartcolorstyle+xml"/>
  <Override PartName="/ppt/charts/chart44.xml" ContentType="application/vnd.openxmlformats-officedocument.drawingml.chart+xml"/>
  <Override PartName="/ppt/charts/style44.xml" ContentType="application/vnd.ms-office.chartstyle+xml"/>
  <Override PartName="/ppt/charts/colors44.xml" ContentType="application/vnd.ms-office.chartcolorstyle+xml"/>
  <Override PartName="/ppt/charts/chart45.xml" ContentType="application/vnd.openxmlformats-officedocument.drawingml.chart+xml"/>
  <Override PartName="/ppt/charts/style45.xml" ContentType="application/vnd.ms-office.chartstyle+xml"/>
  <Override PartName="/ppt/charts/colors45.xml" ContentType="application/vnd.ms-office.chartcolorstyle+xml"/>
  <Override PartName="/ppt/charts/chart46.xml" ContentType="application/vnd.openxmlformats-officedocument.drawingml.chart+xml"/>
  <Override PartName="/ppt/charts/style46.xml" ContentType="application/vnd.ms-office.chartstyle+xml"/>
  <Override PartName="/ppt/charts/colors46.xml" ContentType="application/vnd.ms-office.chartcolorstyle+xml"/>
  <Override PartName="/ppt/notesSlides/notesSlide17.xml" ContentType="application/vnd.openxmlformats-officedocument.presentationml.notesSlide+xml"/>
  <Override PartName="/ppt/charts/chart47.xml" ContentType="application/vnd.openxmlformats-officedocument.drawingml.chart+xml"/>
  <Override PartName="/ppt/charts/style47.xml" ContentType="application/vnd.ms-office.chartstyle+xml"/>
  <Override PartName="/ppt/charts/colors47.xml" ContentType="application/vnd.ms-office.chartcolorstyle+xml"/>
  <Override PartName="/ppt/charts/chart48.xml" ContentType="application/vnd.openxmlformats-officedocument.drawingml.chart+xml"/>
  <Override PartName="/ppt/charts/style48.xml" ContentType="application/vnd.ms-office.chartstyle+xml"/>
  <Override PartName="/ppt/charts/colors48.xml" ContentType="application/vnd.ms-office.chartcolorstyle+xml"/>
  <Override PartName="/ppt/notesSlides/notesSlide18.xml" ContentType="application/vnd.openxmlformats-officedocument.presentationml.notesSlide+xml"/>
  <Override PartName="/ppt/charts/chart49.xml" ContentType="application/vnd.openxmlformats-officedocument.drawingml.chart+xml"/>
  <Override PartName="/ppt/charts/style49.xml" ContentType="application/vnd.ms-office.chartstyle+xml"/>
  <Override PartName="/ppt/charts/colors49.xml" ContentType="application/vnd.ms-office.chartcolorstyle+xml"/>
  <Override PartName="/ppt/charts/chart50.xml" ContentType="application/vnd.openxmlformats-officedocument.drawingml.chart+xml"/>
  <Override PartName="/ppt/charts/style50.xml" ContentType="application/vnd.ms-office.chartstyle+xml"/>
  <Override PartName="/ppt/charts/colors50.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handoutMasterIdLst>
    <p:handoutMasterId r:id="rId22"/>
  </p:handoutMasterIdLst>
  <p:sldIdLst>
    <p:sldId id="256" r:id="rId2"/>
    <p:sldId id="1448" r:id="rId3"/>
    <p:sldId id="1461" r:id="rId4"/>
    <p:sldId id="1467" r:id="rId5"/>
    <p:sldId id="1470" r:id="rId6"/>
    <p:sldId id="1471" r:id="rId7"/>
    <p:sldId id="1472" r:id="rId8"/>
    <p:sldId id="1499" r:id="rId9"/>
    <p:sldId id="1500" r:id="rId10"/>
    <p:sldId id="1502" r:id="rId11"/>
    <p:sldId id="1503" r:id="rId12"/>
    <p:sldId id="1504" r:id="rId13"/>
    <p:sldId id="1507" r:id="rId14"/>
    <p:sldId id="1508" r:id="rId15"/>
    <p:sldId id="1509" r:id="rId16"/>
    <p:sldId id="1510" r:id="rId17"/>
    <p:sldId id="1511" r:id="rId18"/>
    <p:sldId id="1512" r:id="rId19"/>
    <p:sldId id="1513" r:id="rId20"/>
  </p:sldIdLst>
  <p:sldSz cx="9906000" cy="6858000" type="A4"/>
  <p:notesSz cx="6735763" cy="9866313"/>
  <p:defaultTextStyle>
    <a:defPPr rtl="0">
      <a:defRPr lang="ja-JP"/>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B2CE366-307A-BCCC-56E1-00BBDA5206A3}" name=" " initials="" userId="f0366500be7447f3"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68317"/>
    <a:srgbClr val="90D5F0"/>
    <a:srgbClr val="FDECCB"/>
    <a:srgbClr val="F8B323"/>
    <a:srgbClr val="A1AFD3"/>
    <a:srgbClr val="B0D5A7"/>
    <a:srgbClr val="CDA7CC"/>
    <a:srgbClr val="F3F3F2"/>
    <a:srgbClr val="C9F1FF"/>
    <a:srgbClr val="00AFE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3037" autoAdjust="0"/>
  </p:normalViewPr>
  <p:slideViewPr>
    <p:cSldViewPr snapToGrid="0">
      <p:cViewPr varScale="1">
        <p:scale>
          <a:sx n="60" d="100"/>
          <a:sy n="60" d="100"/>
        </p:scale>
        <p:origin x="1268" y="44"/>
      </p:cViewPr>
      <p:guideLst/>
    </p:cSldViewPr>
  </p:slideViewPr>
  <p:outlineViewPr>
    <p:cViewPr>
      <p:scale>
        <a:sx n="33" d="100"/>
        <a:sy n="33" d="100"/>
      </p:scale>
      <p:origin x="0" y="-5628"/>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76" d="100"/>
          <a:sy n="76" d="100"/>
        </p:scale>
        <p:origin x="402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8/10/relationships/authors" Target="author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m2024_08_002\Desktop\1030&#19977;&#28006;&#24066;&#23376;&#12393;&#12418;&#65288;&#23601;&#23398;&#21069;&#65289;_&#38598;&#35336;&#12464;&#12521;&#12501;.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m2024_08_002\Desktop\1030&#19977;&#28006;&#24066;&#23376;&#12393;&#12418;&#65288;&#23601;&#23398;&#21069;&#65289;_&#38598;&#35336;&#12464;&#12521;&#12501;.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m2024_08_002\Desktop\0203&#12371;&#12393;&#12418;&#12414;&#12435;&#12394;&#12363;&#20250;&#35696;&#36039;&#26009;\1030&#19977;&#28006;&#24066;&#23376;&#12393;&#12418;&#65288;&#23567;&#23398;&#29983;&#65289;_&#38598;&#35336;&#12464;&#12521;&#12501;.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m2024_08_002\Desktop\0203&#12371;&#12393;&#12418;&#12414;&#12435;&#12394;&#12363;&#20250;&#35696;&#36039;&#26009;\1030&#19977;&#28006;&#24066;&#23376;&#12393;&#12418;&#65288;&#23567;&#23398;&#29983;&#65289;_&#38598;&#35336;&#12464;&#12521;&#12501;.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m2024_08_002\Desktop\1030&#19977;&#28006;&#24066;&#23376;&#12393;&#12418;&#65288;&#23601;&#23398;&#21069;&#65289;_&#38598;&#35336;&#12464;&#12521;&#12501;.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m2024_08_002\Desktop\1030&#19977;&#28006;&#24066;&#23376;&#12393;&#12418;&#65288;&#23601;&#23398;&#21069;&#65289;_&#38598;&#35336;&#12464;&#12521;&#12501;.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C:\Users\m2024_08_002\Desktop\0203&#12371;&#12393;&#12418;&#12414;&#12435;&#12394;&#12363;&#20250;&#35696;&#36039;&#26009;\1030&#19977;&#28006;&#24066;&#23376;&#12393;&#12418;&#65288;&#23567;&#23398;&#29983;&#65289;_&#38598;&#35336;&#12464;&#12521;&#12501;.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file:///C:\Users\m2024_08_002\Desktop\0203&#12371;&#12393;&#12418;&#12414;&#12435;&#12394;&#12363;&#20250;&#35696;&#36039;&#26009;\1030&#19977;&#28006;&#24066;&#23376;&#12393;&#12418;&#65288;&#23567;&#23398;&#29983;&#65289;_&#38598;&#35336;&#12464;&#12521;&#12501;.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file:///C:\Users\m2024_08_002\Desktop\1030&#19977;&#28006;&#24066;&#23376;&#12393;&#12418;&#65288;&#23601;&#23398;&#21069;&#65289;_&#38598;&#35336;&#12464;&#12521;&#12501;.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file:///C:\Users\m2024_08_002\Desktop\1030&#19977;&#28006;&#24066;&#23376;&#12393;&#12418;&#65288;&#23601;&#23398;&#21069;&#65289;_&#38598;&#35336;&#12464;&#12521;&#12501;.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file:///C:\Users\m2024_08_002\Desktop\0203&#12371;&#12393;&#12418;&#12414;&#12435;&#12394;&#12363;&#20250;&#35696;&#36039;&#26009;\1030&#19977;&#28006;&#24066;&#23376;&#12393;&#12418;&#65288;&#23567;&#23398;&#29983;&#65289;_&#38598;&#35336;&#12464;&#12521;&#12501;.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oleObject" Target="file:///C:\Users\m2024_08_002\Desktop\1030&#19977;&#28006;&#24066;&#23376;&#12393;&#12418;&#65288;&#23601;&#23398;&#21069;&#65289;_&#38598;&#35336;&#12464;&#12521;&#12501;.xlsx"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file:///C:\Users\m2024_08_002\Desktop\0203&#12371;&#12393;&#12418;&#12414;&#12435;&#12394;&#12363;&#20250;&#35696;&#36039;&#26009;\1030&#19977;&#28006;&#24066;&#23376;&#12393;&#12418;&#65288;&#23567;&#23398;&#29983;&#65289;_&#38598;&#35336;&#12464;&#12521;&#12501;.xlsx" TargetMode="External"/><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oleObject" Target="file:///C:\Users\m2024_08_002\Desktop\1030&#19977;&#28006;&#24066;&#23376;&#12393;&#12418;&#65288;&#23601;&#23398;&#21069;&#65289;_&#38598;&#35336;&#12464;&#12521;&#12501;.xlsx" TargetMode="External"/><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oleObject" Target="file:///C:\Users\m2024_08_002\Desktop\1030&#19977;&#28006;&#24066;&#23376;&#12393;&#12418;&#65288;&#23601;&#23398;&#21069;&#65289;_&#38598;&#35336;&#12464;&#12521;&#12501;.xlsx" TargetMode="External"/><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oleObject" Target="file:///C:\Users\m2024_08_002\Desktop\0203&#12371;&#12393;&#12418;&#12414;&#12435;&#12394;&#12363;&#20250;&#35696;&#36039;&#26009;\1030&#19977;&#28006;&#24066;&#23376;&#12393;&#12418;&#65288;&#23567;&#23398;&#29983;&#65289;_&#38598;&#35336;&#12464;&#12521;&#12501;.xlsx" TargetMode="External"/><Relationship Id="rId2" Type="http://schemas.microsoft.com/office/2011/relationships/chartColorStyle" Target="colors23.xml"/><Relationship Id="rId1" Type="http://schemas.microsoft.com/office/2011/relationships/chartStyle" Target="style23.xml"/></Relationships>
</file>

<file path=ppt/charts/_rels/chart24.xml.rels><?xml version="1.0" encoding="UTF-8" standalone="yes"?>
<Relationships xmlns="http://schemas.openxmlformats.org/package/2006/relationships"><Relationship Id="rId3" Type="http://schemas.openxmlformats.org/officeDocument/2006/relationships/oleObject" Target="file:///C:\Users\m2024_08_002\Desktop\0203&#12371;&#12393;&#12418;&#12414;&#12435;&#12394;&#12363;&#20250;&#35696;&#36039;&#26009;\1030&#19977;&#28006;&#24066;&#23376;&#12393;&#12418;&#65288;&#23567;&#23398;&#29983;&#65289;_&#38598;&#35336;&#12464;&#12521;&#12501;.xlsx" TargetMode="External"/><Relationship Id="rId2" Type="http://schemas.microsoft.com/office/2011/relationships/chartColorStyle" Target="colors24.xml"/><Relationship Id="rId1" Type="http://schemas.microsoft.com/office/2011/relationships/chartStyle" Target="style24.xml"/></Relationships>
</file>

<file path=ppt/charts/_rels/chart25.xml.rels><?xml version="1.0" encoding="UTF-8" standalone="yes"?>
<Relationships xmlns="http://schemas.openxmlformats.org/package/2006/relationships"><Relationship Id="rId3" Type="http://schemas.openxmlformats.org/officeDocument/2006/relationships/oleObject" Target="file:///C:\Users\m2024_08_002\Desktop\1030&#19977;&#28006;&#24066;&#23376;&#12393;&#12418;&#65288;&#23601;&#23398;&#21069;&#65289;_&#38598;&#35336;&#12464;&#12521;&#12501;.xlsx" TargetMode="External"/><Relationship Id="rId2" Type="http://schemas.microsoft.com/office/2011/relationships/chartColorStyle" Target="colors25.xml"/><Relationship Id="rId1" Type="http://schemas.microsoft.com/office/2011/relationships/chartStyle" Target="style25.xml"/></Relationships>
</file>

<file path=ppt/charts/_rels/chart26.xml.rels><?xml version="1.0" encoding="UTF-8" standalone="yes"?>
<Relationships xmlns="http://schemas.openxmlformats.org/package/2006/relationships"><Relationship Id="rId3" Type="http://schemas.openxmlformats.org/officeDocument/2006/relationships/oleObject" Target="file:///C:\Users\m2024_08_002\Desktop\1030&#19977;&#28006;&#24066;&#23376;&#12393;&#12418;&#65288;&#23601;&#23398;&#21069;&#65289;_&#38598;&#35336;&#12464;&#12521;&#12501;.xlsx" TargetMode="External"/><Relationship Id="rId2" Type="http://schemas.microsoft.com/office/2011/relationships/chartColorStyle" Target="colors26.xml"/><Relationship Id="rId1" Type="http://schemas.microsoft.com/office/2011/relationships/chartStyle" Target="style26.xml"/></Relationships>
</file>

<file path=ppt/charts/_rels/chart27.xml.rels><?xml version="1.0" encoding="UTF-8" standalone="yes"?>
<Relationships xmlns="http://schemas.openxmlformats.org/package/2006/relationships"><Relationship Id="rId3" Type="http://schemas.openxmlformats.org/officeDocument/2006/relationships/oleObject" Target="file:///C:\Users\m2024_08_002\Desktop\0203&#12371;&#12393;&#12418;&#12414;&#12435;&#12394;&#12363;&#20250;&#35696;&#36039;&#26009;\1030&#19977;&#28006;&#24066;&#23376;&#12393;&#12418;&#65288;&#23567;&#23398;&#29983;&#65289;_&#38598;&#35336;&#12464;&#12521;&#12501;.xlsx" TargetMode="External"/><Relationship Id="rId2" Type="http://schemas.microsoft.com/office/2011/relationships/chartColorStyle" Target="colors27.xml"/><Relationship Id="rId1" Type="http://schemas.microsoft.com/office/2011/relationships/chartStyle" Target="style27.xml"/></Relationships>
</file>

<file path=ppt/charts/_rels/chart28.xml.rels><?xml version="1.0" encoding="UTF-8" standalone="yes"?>
<Relationships xmlns="http://schemas.openxmlformats.org/package/2006/relationships"><Relationship Id="rId3" Type="http://schemas.openxmlformats.org/officeDocument/2006/relationships/oleObject" Target="file:///C:\Users\m2024_08_002\Desktop\0203&#12371;&#12393;&#12418;&#12414;&#12435;&#12394;&#12363;&#20250;&#35696;&#36039;&#26009;\1030&#19977;&#28006;&#24066;&#23376;&#12393;&#12418;&#65288;&#23567;&#23398;&#29983;&#65289;_&#38598;&#35336;&#12464;&#12521;&#12501;.xlsx" TargetMode="External"/><Relationship Id="rId2" Type="http://schemas.microsoft.com/office/2011/relationships/chartColorStyle" Target="colors28.xml"/><Relationship Id="rId1" Type="http://schemas.microsoft.com/office/2011/relationships/chartStyle" Target="style28.xml"/></Relationships>
</file>

<file path=ppt/charts/_rels/chart29.xml.rels><?xml version="1.0" encoding="UTF-8" standalone="yes"?>
<Relationships xmlns="http://schemas.openxmlformats.org/package/2006/relationships"><Relationship Id="rId3" Type="http://schemas.openxmlformats.org/officeDocument/2006/relationships/oleObject" Target="file:///C:\Users\m2024_08_002\Desktop\1030&#19977;&#28006;&#24066;&#23376;&#12393;&#12418;&#65288;&#23601;&#23398;&#21069;&#65289;_&#38598;&#35336;&#12464;&#12521;&#12501;.xlsx" TargetMode="External"/><Relationship Id="rId2" Type="http://schemas.microsoft.com/office/2011/relationships/chartColorStyle" Target="colors29.xml"/><Relationship Id="rId1" Type="http://schemas.microsoft.com/office/2011/relationships/chartStyle" Target="style29.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2024_08_002\Desktop\0203&#12371;&#12393;&#12418;&#12414;&#12435;&#12394;&#12363;&#20250;&#35696;&#36039;&#26009;\1030&#19977;&#28006;&#24066;&#23376;&#12393;&#12418;&#65288;&#23567;&#23398;&#29983;&#65289;_&#38598;&#35336;&#12464;&#12521;&#12501;.xlsx" TargetMode="External"/><Relationship Id="rId2" Type="http://schemas.microsoft.com/office/2011/relationships/chartColorStyle" Target="colors3.xml"/><Relationship Id="rId1" Type="http://schemas.microsoft.com/office/2011/relationships/chartStyle" Target="style3.xml"/></Relationships>
</file>

<file path=ppt/charts/_rels/chart30.xml.rels><?xml version="1.0" encoding="UTF-8" standalone="yes"?>
<Relationships xmlns="http://schemas.openxmlformats.org/package/2006/relationships"><Relationship Id="rId3" Type="http://schemas.openxmlformats.org/officeDocument/2006/relationships/oleObject" Target="file:///C:\Users\m2024_08_002\Desktop\1030&#19977;&#28006;&#24066;&#23376;&#12393;&#12418;&#65288;&#23601;&#23398;&#21069;&#65289;_&#38598;&#35336;&#12464;&#12521;&#12501;.xlsx" TargetMode="External"/><Relationship Id="rId2" Type="http://schemas.microsoft.com/office/2011/relationships/chartColorStyle" Target="colors30.xml"/><Relationship Id="rId1" Type="http://schemas.microsoft.com/office/2011/relationships/chartStyle" Target="style30.xml"/></Relationships>
</file>

<file path=ppt/charts/_rels/chart31.xml.rels><?xml version="1.0" encoding="UTF-8" standalone="yes"?>
<Relationships xmlns="http://schemas.openxmlformats.org/package/2006/relationships"><Relationship Id="rId3" Type="http://schemas.openxmlformats.org/officeDocument/2006/relationships/oleObject" Target="file:///C:\Users\m2024_08_002\Desktop\0203&#12371;&#12393;&#12418;&#12414;&#12435;&#12394;&#12363;&#20250;&#35696;&#36039;&#26009;\1030&#19977;&#28006;&#24066;&#23376;&#12393;&#12418;&#65288;&#23567;&#23398;&#29983;&#65289;_&#38598;&#35336;&#12464;&#12521;&#12501;.xlsx" TargetMode="External"/><Relationship Id="rId2" Type="http://schemas.microsoft.com/office/2011/relationships/chartColorStyle" Target="colors31.xml"/><Relationship Id="rId1" Type="http://schemas.microsoft.com/office/2011/relationships/chartStyle" Target="style31.xml"/></Relationships>
</file>

<file path=ppt/charts/_rels/chart32.xml.rels><?xml version="1.0" encoding="UTF-8" standalone="yes"?>
<Relationships xmlns="http://schemas.openxmlformats.org/package/2006/relationships"><Relationship Id="rId3" Type="http://schemas.openxmlformats.org/officeDocument/2006/relationships/oleObject" Target="file:///C:\Users\m2024_08_002\Desktop\0203&#12371;&#12393;&#12418;&#12414;&#12435;&#12394;&#12363;&#20250;&#35696;&#36039;&#26009;\1030&#19977;&#28006;&#24066;&#23376;&#12393;&#12418;&#65288;&#23567;&#23398;&#29983;&#65289;_&#38598;&#35336;&#12464;&#12521;&#12501;.xlsx" TargetMode="External"/><Relationship Id="rId2" Type="http://schemas.microsoft.com/office/2011/relationships/chartColorStyle" Target="colors32.xml"/><Relationship Id="rId1" Type="http://schemas.microsoft.com/office/2011/relationships/chartStyle" Target="style32.xml"/></Relationships>
</file>

<file path=ppt/charts/_rels/chart33.xml.rels><?xml version="1.0" encoding="UTF-8" standalone="yes"?>
<Relationships xmlns="http://schemas.openxmlformats.org/package/2006/relationships"><Relationship Id="rId3" Type="http://schemas.openxmlformats.org/officeDocument/2006/relationships/oleObject" Target="file:///C:\Users\m2024_08_002\Desktop\1030&#19977;&#28006;&#24066;&#23376;&#12393;&#12418;&#65288;&#23601;&#23398;&#21069;&#65289;_&#38598;&#35336;&#12464;&#12521;&#12501;.xlsx" TargetMode="External"/><Relationship Id="rId2" Type="http://schemas.microsoft.com/office/2011/relationships/chartColorStyle" Target="colors33.xml"/><Relationship Id="rId1" Type="http://schemas.microsoft.com/office/2011/relationships/chartStyle" Target="style33.xml"/></Relationships>
</file>

<file path=ppt/charts/_rels/chart34.xml.rels><?xml version="1.0" encoding="UTF-8" standalone="yes"?>
<Relationships xmlns="http://schemas.openxmlformats.org/package/2006/relationships"><Relationship Id="rId3" Type="http://schemas.openxmlformats.org/officeDocument/2006/relationships/oleObject" Target="file:///C:\Users\m2024_08_002\Desktop\0203&#12371;&#12393;&#12418;&#12414;&#12435;&#12394;&#12363;&#20250;&#35696;&#36039;&#26009;\1030&#19977;&#28006;&#24066;&#23376;&#12393;&#12418;&#65288;&#23567;&#23398;&#29983;&#65289;_&#38598;&#35336;&#12464;&#12521;&#12501;.xlsx" TargetMode="External"/><Relationship Id="rId2" Type="http://schemas.microsoft.com/office/2011/relationships/chartColorStyle" Target="colors34.xml"/><Relationship Id="rId1" Type="http://schemas.microsoft.com/office/2011/relationships/chartStyle" Target="style34.xml"/></Relationships>
</file>

<file path=ppt/charts/_rels/chart35.xml.rels><?xml version="1.0" encoding="UTF-8" standalone="yes"?>
<Relationships xmlns="http://schemas.openxmlformats.org/package/2006/relationships"><Relationship Id="rId3" Type="http://schemas.openxmlformats.org/officeDocument/2006/relationships/oleObject" Target="file:///C:\Users\m2024_08_002\Desktop\1030&#19977;&#28006;&#24066;&#23376;&#12393;&#12418;&#65288;&#23601;&#23398;&#21069;&#65289;_&#38598;&#35336;&#12464;&#12521;&#12501;.xlsx" TargetMode="External"/><Relationship Id="rId2" Type="http://schemas.microsoft.com/office/2011/relationships/chartColorStyle" Target="colors35.xml"/><Relationship Id="rId1" Type="http://schemas.microsoft.com/office/2011/relationships/chartStyle" Target="style35.xml"/></Relationships>
</file>

<file path=ppt/charts/_rels/chart36.xml.rels><?xml version="1.0" encoding="UTF-8" standalone="yes"?>
<Relationships xmlns="http://schemas.openxmlformats.org/package/2006/relationships"><Relationship Id="rId3" Type="http://schemas.openxmlformats.org/officeDocument/2006/relationships/oleObject" Target="file:///C:\Users\m2024_08_002\Desktop\0203&#12371;&#12393;&#12418;&#12414;&#12435;&#12394;&#12363;&#20250;&#35696;&#36039;&#26009;\1030&#19977;&#28006;&#24066;&#23376;&#12393;&#12418;&#65288;&#23567;&#23398;&#29983;&#65289;_&#38598;&#35336;&#12464;&#12521;&#12501;.xlsx" TargetMode="External"/><Relationship Id="rId2" Type="http://schemas.microsoft.com/office/2011/relationships/chartColorStyle" Target="colors36.xml"/><Relationship Id="rId1" Type="http://schemas.microsoft.com/office/2011/relationships/chartStyle" Target="style36.xml"/></Relationships>
</file>

<file path=ppt/charts/_rels/chart37.xml.rels><?xml version="1.0" encoding="UTF-8" standalone="yes"?>
<Relationships xmlns="http://schemas.openxmlformats.org/package/2006/relationships"><Relationship Id="rId3" Type="http://schemas.openxmlformats.org/officeDocument/2006/relationships/oleObject" Target="file:///C:\Users\m2024_08_002\Desktop\1030&#19977;&#28006;&#24066;&#23376;&#12393;&#12418;&#65288;&#23601;&#23398;&#21069;&#65289;_&#38598;&#35336;&#12464;&#12521;&#12501;.xlsx" TargetMode="External"/><Relationship Id="rId2" Type="http://schemas.microsoft.com/office/2011/relationships/chartColorStyle" Target="colors37.xml"/><Relationship Id="rId1" Type="http://schemas.microsoft.com/office/2011/relationships/chartStyle" Target="style37.xml"/></Relationships>
</file>

<file path=ppt/charts/_rels/chart38.xml.rels><?xml version="1.0" encoding="UTF-8" standalone="yes"?>
<Relationships xmlns="http://schemas.openxmlformats.org/package/2006/relationships"><Relationship Id="rId3" Type="http://schemas.openxmlformats.org/officeDocument/2006/relationships/oleObject" Target="file:///C:\Users\m2024_08_002\Desktop\0203&#12371;&#12393;&#12418;&#12414;&#12435;&#12394;&#12363;&#20250;&#35696;&#36039;&#26009;\1030&#19977;&#28006;&#24066;&#23376;&#12393;&#12418;&#65288;&#23567;&#23398;&#29983;&#65289;_&#38598;&#35336;&#12464;&#12521;&#12501;.xlsx" TargetMode="External"/><Relationship Id="rId2" Type="http://schemas.microsoft.com/office/2011/relationships/chartColorStyle" Target="colors38.xml"/><Relationship Id="rId1" Type="http://schemas.microsoft.com/office/2011/relationships/chartStyle" Target="style38.xml"/></Relationships>
</file>

<file path=ppt/charts/_rels/chart39.xml.rels><?xml version="1.0" encoding="UTF-8" standalone="yes"?>
<Relationships xmlns="http://schemas.openxmlformats.org/package/2006/relationships"><Relationship Id="rId3" Type="http://schemas.openxmlformats.org/officeDocument/2006/relationships/oleObject" Target="file:///C:\Users\m2024_08_002\Desktop\1030&#19977;&#28006;&#24066;&#23376;&#12393;&#12418;&#65288;&#23601;&#23398;&#21069;&#65289;_&#38598;&#35336;&#12464;&#12521;&#12501;.xlsx" TargetMode="External"/><Relationship Id="rId2" Type="http://schemas.microsoft.com/office/2011/relationships/chartColorStyle" Target="colors39.xml"/><Relationship Id="rId1" Type="http://schemas.microsoft.com/office/2011/relationships/chartStyle" Target="style39.xml"/></Relationships>
</file>

<file path=ppt/charts/_rels/chart4.xml.rels><?xml version="1.0" encoding="UTF-8" standalone="yes"?>
<Relationships xmlns="http://schemas.openxmlformats.org/package/2006/relationships"><Relationship Id="rId3" Type="http://schemas.openxmlformats.org/officeDocument/2006/relationships/oleObject" Target="file:///C:\Users\m2024_08_002\Desktop\0203&#12371;&#12393;&#12418;&#12414;&#12435;&#12394;&#12363;&#20250;&#35696;&#36039;&#26009;\1030&#19977;&#28006;&#24066;&#23376;&#12393;&#12418;&#65288;&#23567;&#23398;&#29983;&#65289;_&#38598;&#35336;&#12464;&#12521;&#12501;.xlsx" TargetMode="External"/><Relationship Id="rId2" Type="http://schemas.microsoft.com/office/2011/relationships/chartColorStyle" Target="colors4.xml"/><Relationship Id="rId1" Type="http://schemas.microsoft.com/office/2011/relationships/chartStyle" Target="style4.xml"/></Relationships>
</file>

<file path=ppt/charts/_rels/chart40.xml.rels><?xml version="1.0" encoding="UTF-8" standalone="yes"?>
<Relationships xmlns="http://schemas.openxmlformats.org/package/2006/relationships"><Relationship Id="rId3" Type="http://schemas.openxmlformats.org/officeDocument/2006/relationships/oleObject" Target="file:///C:\Users\m2024_08_002\Desktop\0203&#12371;&#12393;&#12418;&#12414;&#12435;&#12394;&#12363;&#20250;&#35696;&#36039;&#26009;\1030&#19977;&#28006;&#24066;&#23376;&#12393;&#12418;&#65288;&#23567;&#23398;&#29983;&#65289;_&#38598;&#35336;&#12464;&#12521;&#12501;.xlsx" TargetMode="External"/><Relationship Id="rId2" Type="http://schemas.microsoft.com/office/2011/relationships/chartColorStyle" Target="colors40.xml"/><Relationship Id="rId1" Type="http://schemas.microsoft.com/office/2011/relationships/chartStyle" Target="style40.xml"/></Relationships>
</file>

<file path=ppt/charts/_rels/chart41.xml.rels><?xml version="1.0" encoding="UTF-8" standalone="yes"?>
<Relationships xmlns="http://schemas.openxmlformats.org/package/2006/relationships"><Relationship Id="rId3" Type="http://schemas.openxmlformats.org/officeDocument/2006/relationships/oleObject" Target="file:///C:\Users\m2024_08_002\Desktop\1030&#19977;&#28006;&#24066;&#23376;&#12393;&#12418;&#65288;&#23601;&#23398;&#21069;&#65289;_&#38598;&#35336;&#12464;&#12521;&#12501;.xlsx" TargetMode="External"/><Relationship Id="rId2" Type="http://schemas.microsoft.com/office/2011/relationships/chartColorStyle" Target="colors41.xml"/><Relationship Id="rId1" Type="http://schemas.microsoft.com/office/2011/relationships/chartStyle" Target="style41.xml"/></Relationships>
</file>

<file path=ppt/charts/_rels/chart42.xml.rels><?xml version="1.0" encoding="UTF-8" standalone="yes"?>
<Relationships xmlns="http://schemas.openxmlformats.org/package/2006/relationships"><Relationship Id="rId3" Type="http://schemas.openxmlformats.org/officeDocument/2006/relationships/oleObject" Target="file:///C:\Users\m2024_08_002\Desktop\0203&#12371;&#12393;&#12418;&#12414;&#12435;&#12394;&#12363;&#20250;&#35696;&#36039;&#26009;\1030&#19977;&#28006;&#24066;&#23376;&#12393;&#12418;&#65288;&#23567;&#23398;&#29983;&#65289;_&#38598;&#35336;&#12464;&#12521;&#12501;.xlsx" TargetMode="External"/><Relationship Id="rId2" Type="http://schemas.microsoft.com/office/2011/relationships/chartColorStyle" Target="colors42.xml"/><Relationship Id="rId1" Type="http://schemas.microsoft.com/office/2011/relationships/chartStyle" Target="style42.xml"/></Relationships>
</file>

<file path=ppt/charts/_rels/chart43.xml.rels><?xml version="1.0" encoding="UTF-8" standalone="yes"?>
<Relationships xmlns="http://schemas.openxmlformats.org/package/2006/relationships"><Relationship Id="rId3" Type="http://schemas.openxmlformats.org/officeDocument/2006/relationships/oleObject" Target="file:///C:\Users\m2024_08_002\Desktop\1030&#19977;&#28006;&#24066;&#23376;&#12393;&#12418;&#65288;&#23601;&#23398;&#21069;&#65289;_&#38598;&#35336;&#12464;&#12521;&#12501;.xlsx" TargetMode="External"/><Relationship Id="rId2" Type="http://schemas.microsoft.com/office/2011/relationships/chartColorStyle" Target="colors43.xml"/><Relationship Id="rId1" Type="http://schemas.microsoft.com/office/2011/relationships/chartStyle" Target="style43.xml"/></Relationships>
</file>

<file path=ppt/charts/_rels/chart44.xml.rels><?xml version="1.0" encoding="UTF-8" standalone="yes"?>
<Relationships xmlns="http://schemas.openxmlformats.org/package/2006/relationships"><Relationship Id="rId3" Type="http://schemas.openxmlformats.org/officeDocument/2006/relationships/oleObject" Target="file:///C:\Users\m2024_08_002\Desktop\1030&#19977;&#28006;&#24066;&#23376;&#12393;&#12418;&#65288;&#23601;&#23398;&#21069;&#65289;_&#38598;&#35336;&#12464;&#12521;&#12501;.xlsx" TargetMode="External"/><Relationship Id="rId2" Type="http://schemas.microsoft.com/office/2011/relationships/chartColorStyle" Target="colors44.xml"/><Relationship Id="rId1" Type="http://schemas.microsoft.com/office/2011/relationships/chartStyle" Target="style44.xml"/></Relationships>
</file>

<file path=ppt/charts/_rels/chart45.xml.rels><?xml version="1.0" encoding="UTF-8" standalone="yes"?>
<Relationships xmlns="http://schemas.openxmlformats.org/package/2006/relationships"><Relationship Id="rId3" Type="http://schemas.openxmlformats.org/officeDocument/2006/relationships/oleObject" Target="file:///C:\Users\m2024_08_002\Desktop\0203&#12371;&#12393;&#12418;&#12414;&#12435;&#12394;&#12363;&#20250;&#35696;&#36039;&#26009;\1030&#19977;&#28006;&#24066;&#23376;&#12393;&#12418;&#65288;&#23567;&#23398;&#29983;&#65289;_&#38598;&#35336;&#12464;&#12521;&#12501;.xlsx" TargetMode="External"/><Relationship Id="rId2" Type="http://schemas.microsoft.com/office/2011/relationships/chartColorStyle" Target="colors45.xml"/><Relationship Id="rId1" Type="http://schemas.microsoft.com/office/2011/relationships/chartStyle" Target="style45.xml"/></Relationships>
</file>

<file path=ppt/charts/_rels/chart46.xml.rels><?xml version="1.0" encoding="UTF-8" standalone="yes"?>
<Relationships xmlns="http://schemas.openxmlformats.org/package/2006/relationships"><Relationship Id="rId3" Type="http://schemas.openxmlformats.org/officeDocument/2006/relationships/oleObject" Target="file:///C:\Users\m2024_08_002\Desktop\0203&#12371;&#12393;&#12418;&#12414;&#12435;&#12394;&#12363;&#20250;&#35696;&#36039;&#26009;\1030&#19977;&#28006;&#24066;&#23376;&#12393;&#12418;&#65288;&#23567;&#23398;&#29983;&#65289;_&#38598;&#35336;&#12464;&#12521;&#12501;.xlsx" TargetMode="External"/><Relationship Id="rId2" Type="http://schemas.microsoft.com/office/2011/relationships/chartColorStyle" Target="colors46.xml"/><Relationship Id="rId1" Type="http://schemas.microsoft.com/office/2011/relationships/chartStyle" Target="style46.xml"/></Relationships>
</file>

<file path=ppt/charts/_rels/chart47.xml.rels><?xml version="1.0" encoding="UTF-8" standalone="yes"?>
<Relationships xmlns="http://schemas.openxmlformats.org/package/2006/relationships"><Relationship Id="rId3" Type="http://schemas.openxmlformats.org/officeDocument/2006/relationships/oleObject" Target="file:///C:\Users\m2024_08_002\Desktop\1030&#19977;&#28006;&#24066;&#23376;&#12393;&#12418;&#65288;&#23601;&#23398;&#21069;&#65289;_&#38598;&#35336;&#12464;&#12521;&#12501;.xlsx" TargetMode="External"/><Relationship Id="rId2" Type="http://schemas.microsoft.com/office/2011/relationships/chartColorStyle" Target="colors47.xml"/><Relationship Id="rId1" Type="http://schemas.microsoft.com/office/2011/relationships/chartStyle" Target="style47.xml"/></Relationships>
</file>

<file path=ppt/charts/_rels/chart48.xml.rels><?xml version="1.0" encoding="UTF-8" standalone="yes"?>
<Relationships xmlns="http://schemas.openxmlformats.org/package/2006/relationships"><Relationship Id="rId3" Type="http://schemas.openxmlformats.org/officeDocument/2006/relationships/oleObject" Target="file:///C:\Users\m2024_08_002\Desktop\0203&#12371;&#12393;&#12418;&#12414;&#12435;&#12394;&#12363;&#20250;&#35696;&#36039;&#26009;\1030&#19977;&#28006;&#24066;&#23376;&#12393;&#12418;&#65288;&#23567;&#23398;&#29983;&#65289;_&#38598;&#35336;&#12464;&#12521;&#12501;.xlsx" TargetMode="External"/><Relationship Id="rId2" Type="http://schemas.microsoft.com/office/2011/relationships/chartColorStyle" Target="colors48.xml"/><Relationship Id="rId1" Type="http://schemas.microsoft.com/office/2011/relationships/chartStyle" Target="style48.xml"/></Relationships>
</file>

<file path=ppt/charts/_rels/chart49.xml.rels><?xml version="1.0" encoding="UTF-8" standalone="yes"?>
<Relationships xmlns="http://schemas.openxmlformats.org/package/2006/relationships"><Relationship Id="rId3" Type="http://schemas.openxmlformats.org/officeDocument/2006/relationships/oleObject" Target="file:///C:\Users\m2024_08_002\Desktop\1030&#19977;&#28006;&#24066;&#23376;&#12393;&#12418;&#65288;&#23601;&#23398;&#21069;&#65289;_&#38598;&#35336;&#12464;&#12521;&#12501;.xlsx" TargetMode="External"/><Relationship Id="rId2" Type="http://schemas.microsoft.com/office/2011/relationships/chartColorStyle" Target="colors49.xml"/><Relationship Id="rId1" Type="http://schemas.microsoft.com/office/2011/relationships/chartStyle" Target="style49.xml"/></Relationships>
</file>

<file path=ppt/charts/_rels/chart5.xml.rels><?xml version="1.0" encoding="UTF-8" standalone="yes"?>
<Relationships xmlns="http://schemas.openxmlformats.org/package/2006/relationships"><Relationship Id="rId3" Type="http://schemas.openxmlformats.org/officeDocument/2006/relationships/oleObject" Target="file:///C:\Users\m2024_08_002\Desktop\1030&#19977;&#28006;&#24066;&#23376;&#12393;&#12418;&#65288;&#23601;&#23398;&#21069;&#65289;_&#38598;&#35336;&#12464;&#12521;&#12501;.xlsx" TargetMode="External"/><Relationship Id="rId2" Type="http://schemas.microsoft.com/office/2011/relationships/chartColorStyle" Target="colors5.xml"/><Relationship Id="rId1" Type="http://schemas.microsoft.com/office/2011/relationships/chartStyle" Target="style5.xml"/></Relationships>
</file>

<file path=ppt/charts/_rels/chart50.xml.rels><?xml version="1.0" encoding="UTF-8" standalone="yes"?>
<Relationships xmlns="http://schemas.openxmlformats.org/package/2006/relationships"><Relationship Id="rId3" Type="http://schemas.openxmlformats.org/officeDocument/2006/relationships/oleObject" Target="file:///C:\Users\m2024_08_002\Desktop\0203&#12371;&#12393;&#12418;&#12414;&#12435;&#12394;&#12363;&#20250;&#35696;&#36039;&#26009;\1030&#19977;&#28006;&#24066;&#23376;&#12393;&#12418;&#65288;&#23567;&#23398;&#29983;&#65289;_&#38598;&#35336;&#12464;&#12521;&#12501;.xlsx" TargetMode="External"/><Relationship Id="rId2" Type="http://schemas.microsoft.com/office/2011/relationships/chartColorStyle" Target="colors50.xml"/><Relationship Id="rId1" Type="http://schemas.microsoft.com/office/2011/relationships/chartStyle" Target="style50.xml"/></Relationships>
</file>

<file path=ppt/charts/_rels/chart6.xml.rels><?xml version="1.0" encoding="UTF-8" standalone="yes"?>
<Relationships xmlns="http://schemas.openxmlformats.org/package/2006/relationships"><Relationship Id="rId3" Type="http://schemas.openxmlformats.org/officeDocument/2006/relationships/oleObject" Target="file:///C:\Users\m2024_08_002\Desktop\1030&#19977;&#28006;&#24066;&#23376;&#12393;&#12418;&#65288;&#23601;&#23398;&#21069;&#65289;_&#38598;&#35336;&#12464;&#12521;&#12501;.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m2024_08_002\Desktop\0203&#12371;&#12393;&#12418;&#12414;&#12435;&#12394;&#12363;&#20250;&#35696;&#36039;&#26009;\1030&#19977;&#28006;&#24066;&#23376;&#12393;&#12418;&#65288;&#23567;&#23398;&#29983;&#65289;_&#38598;&#35336;&#12464;&#12521;&#12501;.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m2024_08_002\Desktop\0203&#12371;&#12393;&#12418;&#12414;&#12435;&#12394;&#12363;&#20250;&#35696;&#36039;&#26009;\1030&#19977;&#28006;&#24066;&#23376;&#12393;&#12418;&#65288;&#23567;&#23398;&#29983;&#65289;_&#38598;&#35336;&#12464;&#12521;&#12501;.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m2024_08_002\Desktop\1030&#19977;&#28006;&#24066;&#23376;&#12393;&#12418;&#65288;&#23601;&#23398;&#21069;&#65289;_&#38598;&#35336;&#12464;&#12521;&#12501;.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1699166666666669E-2"/>
          <c:y val="5.105462962962963E-2"/>
          <c:w val="0.90975452196382434"/>
          <c:h val="0.94894537037037041"/>
        </c:manualLayout>
      </c:layout>
      <c:barChart>
        <c:barDir val="bar"/>
        <c:grouping val="clustered"/>
        <c:varyColors val="0"/>
        <c:ser>
          <c:idx val="1"/>
          <c:order val="0"/>
          <c:tx>
            <c:strRef>
              <c:f>'G000014_棒(複)'!$B$303</c:f>
              <c:strCache>
                <c:ptCount val="1"/>
                <c:pt idx="0">
                  <c:v>令和６年度調査
（回答者数 = 334）</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'G000014_棒(複)'!$D$301:$I$301</c:f>
              <c:strCache>
                <c:ptCount val="6"/>
                <c:pt idx="0">
                  <c:v>父母ともに</c:v>
                </c:pt>
                <c:pt idx="1">
                  <c:v>主に母親</c:v>
                </c:pt>
                <c:pt idx="2">
                  <c:v>主に父親</c:v>
                </c:pt>
                <c:pt idx="3">
                  <c:v>主に祖父母</c:v>
                </c:pt>
                <c:pt idx="4">
                  <c:v>その他</c:v>
                </c:pt>
                <c:pt idx="5">
                  <c:v>無回答</c:v>
                </c:pt>
              </c:strCache>
            </c:strRef>
          </c:cat>
          <c:val>
            <c:numRef>
              <c:f>'G000014_棒(複)'!$D$303:$I$303</c:f>
              <c:numCache>
                <c:formatCode>0.0</c:formatCode>
                <c:ptCount val="6"/>
                <c:pt idx="0">
                  <c:v>61.1</c:v>
                </c:pt>
                <c:pt idx="1">
                  <c:v>38.299999999999997</c:v>
                </c:pt>
                <c:pt idx="2">
                  <c:v>0.3</c:v>
                </c:pt>
                <c:pt idx="3">
                  <c:v>0.3</c:v>
                </c:pt>
                <c:pt idx="4">
                  <c:v>0</c:v>
                </c:pt>
                <c:pt idx="5">
                  <c:v>0</c:v>
                </c:pt>
              </c:numCache>
            </c:numRef>
          </c:val>
          <c:extLst>
            <c:ext xmlns:c16="http://schemas.microsoft.com/office/drawing/2014/chart" uri="{C3380CC4-5D6E-409C-BE32-E72D297353CC}">
              <c16:uniqueId val="{00000000-0743-4A75-905F-DD921BE6FB44}"/>
            </c:ext>
          </c:extLst>
        </c:ser>
        <c:ser>
          <c:idx val="2"/>
          <c:order val="1"/>
          <c:tx>
            <c:strRef>
              <c:f>'G000014_棒(複)'!$B$304</c:f>
              <c:strCache>
                <c:ptCount val="1"/>
                <c:pt idx="0">
                  <c:v>平成30年度調査
（回答者数 = 493）</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'G000014_棒(複)'!$D$301:$I$301</c:f>
              <c:strCache>
                <c:ptCount val="6"/>
                <c:pt idx="0">
                  <c:v>父母ともに</c:v>
                </c:pt>
                <c:pt idx="1">
                  <c:v>主に母親</c:v>
                </c:pt>
                <c:pt idx="2">
                  <c:v>主に父親</c:v>
                </c:pt>
                <c:pt idx="3">
                  <c:v>主に祖父母</c:v>
                </c:pt>
                <c:pt idx="4">
                  <c:v>その他</c:v>
                </c:pt>
                <c:pt idx="5">
                  <c:v>無回答</c:v>
                </c:pt>
              </c:strCache>
            </c:strRef>
          </c:cat>
          <c:val>
            <c:numRef>
              <c:f>'G000014_棒(複)'!$D$304:$I$304</c:f>
              <c:numCache>
                <c:formatCode>0.0</c:formatCode>
                <c:ptCount val="6"/>
                <c:pt idx="0">
                  <c:v>60.4</c:v>
                </c:pt>
                <c:pt idx="1">
                  <c:v>37.299999999999997</c:v>
                </c:pt>
                <c:pt idx="2">
                  <c:v>0.8</c:v>
                </c:pt>
                <c:pt idx="3">
                  <c:v>0.6</c:v>
                </c:pt>
                <c:pt idx="4">
                  <c:v>0.4</c:v>
                </c:pt>
                <c:pt idx="5">
                  <c:v>0.4</c:v>
                </c:pt>
              </c:numCache>
            </c:numRef>
          </c:val>
          <c:extLst>
            <c:ext xmlns:c16="http://schemas.microsoft.com/office/drawing/2014/chart" uri="{C3380CC4-5D6E-409C-BE32-E72D297353CC}">
              <c16:uniqueId val="{00000001-0743-4A75-905F-DD921BE6FB44}"/>
            </c:ext>
          </c:extLst>
        </c:ser>
        <c:dLbls>
          <c:showLegendKey val="0"/>
          <c:showVal val="0"/>
          <c:showCatName val="0"/>
          <c:showSerName val="0"/>
          <c:showPercent val="0"/>
          <c:showBubbleSize val="0"/>
        </c:dLbls>
        <c:gapWidth val="80"/>
        <c:axId val="135611503"/>
        <c:axId val="135612463"/>
      </c:barChart>
      <c:catAx>
        <c:axId val="135611503"/>
        <c:scaling>
          <c:orientation val="maxMin"/>
        </c:scaling>
        <c:delete val="0"/>
        <c:axPos val="l"/>
        <c:numFmt formatCode="General" sourceLinked="1"/>
        <c:majorTickMark val="none"/>
        <c:minorTickMark val="none"/>
        <c:tickLblPos val="none"/>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135612463"/>
        <c:crosses val="autoZero"/>
        <c:auto val="1"/>
        <c:lblAlgn val="ctr"/>
        <c:lblOffset val="100"/>
        <c:noMultiLvlLbl val="0"/>
      </c:catAx>
      <c:valAx>
        <c:axId val="135612463"/>
        <c:scaling>
          <c:orientation val="minMax"/>
          <c:max val="100"/>
          <c:min val="0"/>
        </c:scaling>
        <c:delete val="0"/>
        <c:axPos val="t"/>
        <c:numFmt formatCode="0" sourceLinked="0"/>
        <c:majorTickMark val="out"/>
        <c:minorTickMark val="none"/>
        <c:tickLblPos val="nextTo"/>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135611503"/>
        <c:crosses val="autoZero"/>
        <c:crossBetween val="between"/>
        <c:majorUnit val="20"/>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in">
      <a:noFill/>
      <a:prstDash val="solid"/>
    </a:ln>
    <a:effectLst/>
  </c:spPr>
  <c:txPr>
    <a:bodyPr/>
    <a:lstStyle/>
    <a:p>
      <a:pPr>
        <a:defRPr/>
      </a:pPr>
      <a:endParaRPr lang="ja-JP"/>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xMode val="edge"/>
          <c:yMode val="edge"/>
          <c:x val="1.171303074670571E-2"/>
          <c:y val="0.79231568016614751"/>
          <c:w val="0.66411238825031926"/>
          <c:h val="0.20768431983385255"/>
        </c:manualLayout>
      </c:layout>
      <c:barChart>
        <c:barDir val="bar"/>
        <c:grouping val="clustered"/>
        <c:varyColors val="0"/>
        <c:ser>
          <c:idx val="1"/>
          <c:order val="0"/>
          <c:tx>
            <c:strRef>
              <c:f>'G000002_棒(複)'!$B$303</c:f>
              <c:strCache>
                <c:ptCount val="1"/>
                <c:pt idx="0">
                  <c:v>令和６年度調査
（回答者数 = 334）</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'G000002_棒(複)'!$D$301:$G$301</c:f>
              <c:strCache>
                <c:ptCount val="4"/>
                <c:pt idx="0">
                  <c:v>三崎地区</c:v>
                </c:pt>
                <c:pt idx="1">
                  <c:v>南下浦地区</c:v>
                </c:pt>
                <c:pt idx="2">
                  <c:v>初声地区</c:v>
                </c:pt>
                <c:pt idx="3">
                  <c:v>無回答</c:v>
                </c:pt>
              </c:strCache>
            </c:strRef>
          </c:cat>
          <c:val>
            <c:numRef>
              <c:f>'G000002_棒(複)'!$D$303:$G$303</c:f>
              <c:numCache>
                <c:formatCode>0.0</c:formatCode>
                <c:ptCount val="4"/>
                <c:pt idx="0">
                  <c:v>29</c:v>
                </c:pt>
                <c:pt idx="1">
                  <c:v>40.1</c:v>
                </c:pt>
                <c:pt idx="2">
                  <c:v>30.2</c:v>
                </c:pt>
                <c:pt idx="3">
                  <c:v>0.6</c:v>
                </c:pt>
              </c:numCache>
            </c:numRef>
          </c:val>
          <c:extLst>
            <c:ext xmlns:c16="http://schemas.microsoft.com/office/drawing/2014/chart" uri="{C3380CC4-5D6E-409C-BE32-E72D297353CC}">
              <c16:uniqueId val="{00000000-7CD1-49D9-B940-1A5EBDDEC883}"/>
            </c:ext>
          </c:extLst>
        </c:ser>
        <c:ser>
          <c:idx val="2"/>
          <c:order val="1"/>
          <c:tx>
            <c:strRef>
              <c:f>'G000002_棒(複)'!$B$304</c:f>
              <c:strCache>
                <c:ptCount val="1"/>
                <c:pt idx="0">
                  <c:v>平成30年度調査
（回答者数 = 493）</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'G000002_棒(複)'!$D$301:$G$301</c:f>
              <c:strCache>
                <c:ptCount val="4"/>
                <c:pt idx="0">
                  <c:v>三崎地区</c:v>
                </c:pt>
                <c:pt idx="1">
                  <c:v>南下浦地区</c:v>
                </c:pt>
                <c:pt idx="2">
                  <c:v>初声地区</c:v>
                </c:pt>
                <c:pt idx="3">
                  <c:v>無回答</c:v>
                </c:pt>
              </c:strCache>
            </c:strRef>
          </c:cat>
          <c:val>
            <c:numRef>
              <c:f>'G000002_棒(複)'!$D$304:$G$304</c:f>
              <c:numCache>
                <c:formatCode>0.0</c:formatCode>
                <c:ptCount val="4"/>
                <c:pt idx="0">
                  <c:v>27.6</c:v>
                </c:pt>
                <c:pt idx="1">
                  <c:v>42.4</c:v>
                </c:pt>
                <c:pt idx="2">
                  <c:v>29.6</c:v>
                </c:pt>
                <c:pt idx="3">
                  <c:v>0.4</c:v>
                </c:pt>
              </c:numCache>
            </c:numRef>
          </c:val>
          <c:extLst>
            <c:ext xmlns:c16="http://schemas.microsoft.com/office/drawing/2014/chart" uri="{C3380CC4-5D6E-409C-BE32-E72D297353CC}">
              <c16:uniqueId val="{00000001-7CD1-49D9-B940-1A5EBDDEC883}"/>
            </c:ext>
          </c:extLst>
        </c:ser>
        <c:ser>
          <c:idx val="0"/>
          <c:order val="2"/>
          <c:tx>
            <c:strRef>
              <c:f>'G000002_棒(複)'!$B$305</c:f>
              <c:strCache>
                <c:ptCount val="1"/>
              </c:strCache>
            </c:strRef>
          </c:tx>
          <c:spPr>
            <a:noFill/>
            <a:ln>
              <a:noFill/>
            </a:ln>
            <a:effectLst/>
          </c:spPr>
          <c:invertIfNegative val="0"/>
          <c:cat>
            <c:strRef>
              <c:f>'G000002_棒(複)'!$D$301:$G$301</c:f>
              <c:strCache>
                <c:ptCount val="4"/>
                <c:pt idx="0">
                  <c:v>三崎地区</c:v>
                </c:pt>
                <c:pt idx="1">
                  <c:v>南下浦地区</c:v>
                </c:pt>
                <c:pt idx="2">
                  <c:v>初声地区</c:v>
                </c:pt>
                <c:pt idx="3">
                  <c:v>無回答</c:v>
                </c:pt>
              </c:strCache>
            </c:strRef>
          </c:cat>
          <c:val>
            <c:numRef>
              <c:f>'G000002_棒(複)'!$D$305:$G$305</c:f>
              <c:numCache>
                <c:formatCode>General</c:formatCode>
                <c:ptCount val="4"/>
                <c:pt idx="0">
                  <c:v>-1.3999999999999986</c:v>
                </c:pt>
                <c:pt idx="1">
                  <c:v>2.2999999999999972</c:v>
                </c:pt>
                <c:pt idx="2">
                  <c:v>-0.59999999999999787</c:v>
                </c:pt>
                <c:pt idx="3">
                  <c:v>-0.19999999999999996</c:v>
                </c:pt>
              </c:numCache>
            </c:numRef>
          </c:val>
          <c:extLst>
            <c:ext xmlns:c16="http://schemas.microsoft.com/office/drawing/2014/chart" uri="{C3380CC4-5D6E-409C-BE32-E72D297353CC}">
              <c16:uniqueId val="{00000002-7CD1-49D9-B940-1A5EBDDEC883}"/>
            </c:ext>
          </c:extLst>
        </c:ser>
        <c:dLbls>
          <c:showLegendKey val="0"/>
          <c:showVal val="0"/>
          <c:showCatName val="0"/>
          <c:showSerName val="0"/>
          <c:showPercent val="0"/>
          <c:showBubbleSize val="0"/>
        </c:dLbls>
        <c:gapWidth val="80"/>
        <c:axId val="1336048479"/>
        <c:axId val="1336054719"/>
      </c:barChart>
      <c:catAx>
        <c:axId val="1336048479"/>
        <c:scaling>
          <c:orientation val="maxMin"/>
        </c:scaling>
        <c:delete val="0"/>
        <c:axPos val="l"/>
        <c:numFmt formatCode="General" sourceLinked="1"/>
        <c:majorTickMark val="none"/>
        <c:minorTickMark val="none"/>
        <c:tickLblPos val="none"/>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1336054719"/>
        <c:crosses val="autoZero"/>
        <c:auto val="1"/>
        <c:lblAlgn val="ctr"/>
        <c:lblOffset val="100"/>
        <c:noMultiLvlLbl val="0"/>
      </c:catAx>
      <c:valAx>
        <c:axId val="1336054719"/>
        <c:scaling>
          <c:orientation val="minMax"/>
          <c:max val="100"/>
          <c:min val="0"/>
        </c:scaling>
        <c:delete val="0"/>
        <c:axPos val="t"/>
        <c:numFmt formatCode="0" sourceLinked="0"/>
        <c:majorTickMark val="out"/>
        <c:minorTickMark val="none"/>
        <c:tickLblPos val="nextTo"/>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1336048479"/>
        <c:crosses val="autoZero"/>
        <c:crossBetween val="between"/>
        <c:majorUnit val="20"/>
      </c:valAx>
      <c:spPr>
        <a:noFill/>
        <a:ln w="25400">
          <a:noFill/>
        </a:ln>
        <a:effectLst/>
      </c:spPr>
    </c:plotArea>
    <c:legend>
      <c:legendPos val="t"/>
      <c:legendEntry>
        <c:idx val="0"/>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Entry>
      <c:legendEntry>
        <c:idx val="1"/>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Entry>
      <c:legendEntry>
        <c:idx val="2"/>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Entry>
      <c:layout>
        <c:manualLayout>
          <c:xMode val="edge"/>
          <c:yMode val="edge"/>
          <c:x val="0"/>
          <c:y val="0"/>
          <c:w val="1"/>
          <c:h val="0.15611617983558465"/>
        </c:manualLayout>
      </c:layout>
      <c:overlay val="0"/>
      <c:spPr>
        <a:noFill/>
        <a:ln w="25400">
          <a:noFill/>
        </a:ln>
        <a:effectLst/>
      </c:spPr>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in">
      <a:noFill/>
      <a:prstDash val="solid"/>
    </a:ln>
    <a:effectLst/>
  </c:spPr>
  <c:txPr>
    <a:bodyPr/>
    <a:lstStyle/>
    <a:p>
      <a:pPr>
        <a:defRPr/>
      </a:pPr>
      <a:endParaRPr lang="ja-JP"/>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2311224489795921E-2"/>
          <c:y val="6.1265555555555552E-2"/>
          <c:w val="0.90909183673469385"/>
          <c:h val="0.93873444444444443"/>
        </c:manualLayout>
      </c:layout>
      <c:barChart>
        <c:barDir val="bar"/>
        <c:grouping val="clustered"/>
        <c:varyColors val="0"/>
        <c:ser>
          <c:idx val="1"/>
          <c:order val="0"/>
          <c:tx>
            <c:strRef>
              <c:f>'G000021_棒(複)'!$B$303</c:f>
              <c:strCache>
                <c:ptCount val="1"/>
                <c:pt idx="0">
                  <c:v>令和６年度調査
（回答者数 = 291）</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'G000021_棒(複)'!$D$301:$F$301</c:f>
              <c:strCache>
                <c:ptCount val="3"/>
                <c:pt idx="0">
                  <c:v>いる／ある</c:v>
                </c:pt>
                <c:pt idx="1">
                  <c:v>いない／ない</c:v>
                </c:pt>
                <c:pt idx="2">
                  <c:v>無回答</c:v>
                </c:pt>
              </c:strCache>
            </c:strRef>
          </c:cat>
          <c:val>
            <c:numRef>
              <c:f>'G000021_棒(複)'!$D$303:$F$303</c:f>
              <c:numCache>
                <c:formatCode>0.0</c:formatCode>
                <c:ptCount val="3"/>
                <c:pt idx="0">
                  <c:v>89.7</c:v>
                </c:pt>
                <c:pt idx="1">
                  <c:v>9.3000000000000007</c:v>
                </c:pt>
                <c:pt idx="2">
                  <c:v>1</c:v>
                </c:pt>
              </c:numCache>
            </c:numRef>
          </c:val>
          <c:extLst>
            <c:ext xmlns:c16="http://schemas.microsoft.com/office/drawing/2014/chart" uri="{C3380CC4-5D6E-409C-BE32-E72D297353CC}">
              <c16:uniqueId val="{00000000-B3C2-4A5B-8BC8-034E29A0F571}"/>
            </c:ext>
          </c:extLst>
        </c:ser>
        <c:ser>
          <c:idx val="2"/>
          <c:order val="1"/>
          <c:tx>
            <c:strRef>
              <c:f>'G000021_棒(複)'!$B$304</c:f>
              <c:strCache>
                <c:ptCount val="1"/>
                <c:pt idx="0">
                  <c:v>平成30年度調査
（回答者数 = 206）</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'G000021_棒(複)'!$D$301:$F$301</c:f>
              <c:strCache>
                <c:ptCount val="3"/>
                <c:pt idx="0">
                  <c:v>いる／ある</c:v>
                </c:pt>
                <c:pt idx="1">
                  <c:v>いない／ない</c:v>
                </c:pt>
                <c:pt idx="2">
                  <c:v>無回答</c:v>
                </c:pt>
              </c:strCache>
            </c:strRef>
          </c:cat>
          <c:val>
            <c:numRef>
              <c:f>'G000021_棒(複)'!$D$304:$F$304</c:f>
              <c:numCache>
                <c:formatCode>0.0</c:formatCode>
                <c:ptCount val="3"/>
                <c:pt idx="0">
                  <c:v>92.71844660194175</c:v>
                </c:pt>
                <c:pt idx="1">
                  <c:v>6.3106796116504853</c:v>
                </c:pt>
                <c:pt idx="2">
                  <c:v>0.970873786407767</c:v>
                </c:pt>
              </c:numCache>
            </c:numRef>
          </c:val>
          <c:extLst>
            <c:ext xmlns:c16="http://schemas.microsoft.com/office/drawing/2014/chart" uri="{C3380CC4-5D6E-409C-BE32-E72D297353CC}">
              <c16:uniqueId val="{00000001-B3C2-4A5B-8BC8-034E29A0F571}"/>
            </c:ext>
          </c:extLst>
        </c:ser>
        <c:dLbls>
          <c:showLegendKey val="0"/>
          <c:showVal val="0"/>
          <c:showCatName val="0"/>
          <c:showSerName val="0"/>
          <c:showPercent val="0"/>
          <c:showBubbleSize val="0"/>
        </c:dLbls>
        <c:gapWidth val="80"/>
        <c:axId val="894189151"/>
        <c:axId val="894165151"/>
      </c:barChart>
      <c:catAx>
        <c:axId val="894189151"/>
        <c:scaling>
          <c:orientation val="maxMin"/>
        </c:scaling>
        <c:delete val="0"/>
        <c:axPos val="l"/>
        <c:numFmt formatCode="General" sourceLinked="1"/>
        <c:majorTickMark val="none"/>
        <c:minorTickMark val="none"/>
        <c:tickLblPos val="none"/>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894165151"/>
        <c:crosses val="autoZero"/>
        <c:auto val="1"/>
        <c:lblAlgn val="ctr"/>
        <c:lblOffset val="100"/>
        <c:noMultiLvlLbl val="0"/>
      </c:catAx>
      <c:valAx>
        <c:axId val="894165151"/>
        <c:scaling>
          <c:orientation val="minMax"/>
          <c:max val="100"/>
          <c:min val="0"/>
        </c:scaling>
        <c:delete val="0"/>
        <c:axPos val="t"/>
        <c:numFmt formatCode="0" sourceLinked="0"/>
        <c:majorTickMark val="out"/>
        <c:minorTickMark val="none"/>
        <c:tickLblPos val="nextTo"/>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894189151"/>
        <c:crosses val="autoZero"/>
        <c:crossBetween val="between"/>
        <c:majorUnit val="20"/>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in">
      <a:noFill/>
      <a:prstDash val="solid"/>
    </a:ln>
    <a:effectLst/>
  </c:spPr>
  <c:txPr>
    <a:bodyPr/>
    <a:lstStyle/>
    <a:p>
      <a:pPr>
        <a:defRPr/>
      </a:pPr>
      <a:endParaRPr lang="ja-JP"/>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xMode val="edge"/>
          <c:yMode val="edge"/>
          <c:x val="1.171303074670571E-2"/>
          <c:y val="0.79231568016614751"/>
          <c:w val="0.66411238825031926"/>
          <c:h val="0.20768431983385255"/>
        </c:manualLayout>
      </c:layout>
      <c:barChart>
        <c:barDir val="bar"/>
        <c:grouping val="clustered"/>
        <c:varyColors val="0"/>
        <c:ser>
          <c:idx val="1"/>
          <c:order val="0"/>
          <c:tx>
            <c:strRef>
              <c:f>'G000002_棒(複)'!$B$303</c:f>
              <c:strCache>
                <c:ptCount val="1"/>
                <c:pt idx="0">
                  <c:v>令和６年度調査
（回答者数 = 291）</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'G000002_棒(複)'!$D$301:$G$301</c:f>
              <c:strCache>
                <c:ptCount val="4"/>
                <c:pt idx="0">
                  <c:v>三崎地区</c:v>
                </c:pt>
                <c:pt idx="1">
                  <c:v>南下浦地区</c:v>
                </c:pt>
                <c:pt idx="2">
                  <c:v>初声地区</c:v>
                </c:pt>
                <c:pt idx="3">
                  <c:v>無回答</c:v>
                </c:pt>
              </c:strCache>
            </c:strRef>
          </c:cat>
          <c:val>
            <c:numRef>
              <c:f>'G000002_棒(複)'!$D$303:$G$303</c:f>
              <c:numCache>
                <c:formatCode>0.0</c:formatCode>
                <c:ptCount val="4"/>
                <c:pt idx="0">
                  <c:v>29.2</c:v>
                </c:pt>
                <c:pt idx="1">
                  <c:v>41.2</c:v>
                </c:pt>
                <c:pt idx="2">
                  <c:v>29.2</c:v>
                </c:pt>
                <c:pt idx="3">
                  <c:v>0.3</c:v>
                </c:pt>
              </c:numCache>
            </c:numRef>
          </c:val>
          <c:extLst>
            <c:ext xmlns:c16="http://schemas.microsoft.com/office/drawing/2014/chart" uri="{C3380CC4-5D6E-409C-BE32-E72D297353CC}">
              <c16:uniqueId val="{00000000-D8FA-436F-A6FF-82A4426AD7CE}"/>
            </c:ext>
          </c:extLst>
        </c:ser>
        <c:ser>
          <c:idx val="2"/>
          <c:order val="1"/>
          <c:tx>
            <c:strRef>
              <c:f>'G000002_棒(複)'!$B$304</c:f>
              <c:strCache>
                <c:ptCount val="1"/>
                <c:pt idx="0">
                  <c:v>平成30年度調査
（回答者数 = 206）</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'G000002_棒(複)'!$D$301:$G$301</c:f>
              <c:strCache>
                <c:ptCount val="4"/>
                <c:pt idx="0">
                  <c:v>三崎地区</c:v>
                </c:pt>
                <c:pt idx="1">
                  <c:v>南下浦地区</c:v>
                </c:pt>
                <c:pt idx="2">
                  <c:v>初声地区</c:v>
                </c:pt>
                <c:pt idx="3">
                  <c:v>無回答</c:v>
                </c:pt>
              </c:strCache>
            </c:strRef>
          </c:cat>
          <c:val>
            <c:numRef>
              <c:f>'G000002_棒(複)'!$D$304:$G$304</c:f>
              <c:numCache>
                <c:formatCode>0.0</c:formatCode>
                <c:ptCount val="4"/>
                <c:pt idx="0">
                  <c:v>29.126213592233011</c:v>
                </c:pt>
                <c:pt idx="1">
                  <c:v>42.233009708737868</c:v>
                </c:pt>
                <c:pt idx="2">
                  <c:v>28.640776699029125</c:v>
                </c:pt>
                <c:pt idx="3">
                  <c:v>0</c:v>
                </c:pt>
              </c:numCache>
            </c:numRef>
          </c:val>
          <c:extLst>
            <c:ext xmlns:c16="http://schemas.microsoft.com/office/drawing/2014/chart" uri="{C3380CC4-5D6E-409C-BE32-E72D297353CC}">
              <c16:uniqueId val="{00000001-D8FA-436F-A6FF-82A4426AD7CE}"/>
            </c:ext>
          </c:extLst>
        </c:ser>
        <c:ser>
          <c:idx val="0"/>
          <c:order val="2"/>
          <c:tx>
            <c:strRef>
              <c:f>'G000002_棒(複)'!$B$305</c:f>
              <c:strCache>
                <c:ptCount val="1"/>
              </c:strCache>
            </c:strRef>
          </c:tx>
          <c:spPr>
            <a:noFill/>
            <a:ln>
              <a:noFill/>
            </a:ln>
            <a:effectLst/>
          </c:spPr>
          <c:invertIfNegative val="0"/>
          <c:cat>
            <c:strRef>
              <c:f>'G000002_棒(複)'!$D$301:$G$301</c:f>
              <c:strCache>
                <c:ptCount val="4"/>
                <c:pt idx="0">
                  <c:v>三崎地区</c:v>
                </c:pt>
                <c:pt idx="1">
                  <c:v>南下浦地区</c:v>
                </c:pt>
                <c:pt idx="2">
                  <c:v>初声地区</c:v>
                </c:pt>
                <c:pt idx="3">
                  <c:v>無回答</c:v>
                </c:pt>
              </c:strCache>
            </c:strRef>
          </c:cat>
          <c:val>
            <c:numRef>
              <c:f>'G000002_棒(複)'!$D$305:$G$305</c:f>
              <c:numCache>
                <c:formatCode>General</c:formatCode>
                <c:ptCount val="4"/>
                <c:pt idx="0">
                  <c:v>-7.3786407766988305E-2</c:v>
                </c:pt>
                <c:pt idx="1">
                  <c:v>1.0330097087378647</c:v>
                </c:pt>
                <c:pt idx="2">
                  <c:v>-0.55922330097087425</c:v>
                </c:pt>
                <c:pt idx="3">
                  <c:v>-0.3</c:v>
                </c:pt>
              </c:numCache>
            </c:numRef>
          </c:val>
          <c:extLst>
            <c:ext xmlns:c16="http://schemas.microsoft.com/office/drawing/2014/chart" uri="{C3380CC4-5D6E-409C-BE32-E72D297353CC}">
              <c16:uniqueId val="{00000002-D8FA-436F-A6FF-82A4426AD7CE}"/>
            </c:ext>
          </c:extLst>
        </c:ser>
        <c:dLbls>
          <c:showLegendKey val="0"/>
          <c:showVal val="0"/>
          <c:showCatName val="0"/>
          <c:showSerName val="0"/>
          <c:showPercent val="0"/>
          <c:showBubbleSize val="0"/>
        </c:dLbls>
        <c:gapWidth val="80"/>
        <c:axId val="957459008"/>
        <c:axId val="957459968"/>
      </c:barChart>
      <c:catAx>
        <c:axId val="957459008"/>
        <c:scaling>
          <c:orientation val="maxMin"/>
        </c:scaling>
        <c:delete val="0"/>
        <c:axPos val="l"/>
        <c:numFmt formatCode="General" sourceLinked="1"/>
        <c:majorTickMark val="none"/>
        <c:minorTickMark val="none"/>
        <c:tickLblPos val="none"/>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957459968"/>
        <c:crosses val="autoZero"/>
        <c:auto val="1"/>
        <c:lblAlgn val="ctr"/>
        <c:lblOffset val="100"/>
        <c:noMultiLvlLbl val="0"/>
      </c:catAx>
      <c:valAx>
        <c:axId val="957459968"/>
        <c:scaling>
          <c:orientation val="minMax"/>
          <c:max val="100"/>
          <c:min val="0"/>
        </c:scaling>
        <c:delete val="0"/>
        <c:axPos val="t"/>
        <c:numFmt formatCode="0" sourceLinked="0"/>
        <c:majorTickMark val="out"/>
        <c:minorTickMark val="none"/>
        <c:tickLblPos val="nextTo"/>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957459008"/>
        <c:crosses val="autoZero"/>
        <c:crossBetween val="between"/>
        <c:majorUnit val="20"/>
      </c:valAx>
      <c:spPr>
        <a:noFill/>
        <a:ln w="25400">
          <a:noFill/>
        </a:ln>
        <a:effectLst/>
      </c:spPr>
    </c:plotArea>
    <c:legend>
      <c:legendPos val="t"/>
      <c:legendEntry>
        <c:idx val="2"/>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Entry>
      <c:layout>
        <c:manualLayout>
          <c:xMode val="edge"/>
          <c:yMode val="edge"/>
          <c:x val="0"/>
          <c:y val="0"/>
          <c:w val="1"/>
          <c:h val="0.11319292929292929"/>
        </c:manualLayout>
      </c:layout>
      <c:overlay val="0"/>
      <c:spPr>
        <a:noFill/>
        <a:ln w="25400">
          <a:noFill/>
        </a:ln>
        <a:effectLst/>
      </c:spPr>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in">
      <a:noFill/>
      <a:prstDash val="solid"/>
    </a:ln>
    <a:effectLst/>
  </c:spPr>
  <c:txPr>
    <a:bodyPr/>
    <a:lstStyle/>
    <a:p>
      <a:pPr>
        <a:defRPr/>
      </a:pPr>
      <a:endParaRPr lang="ja-JP"/>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6701388888888888E-2"/>
          <c:y val="3.6038562091503266E-2"/>
          <c:w val="0.92361111111111116"/>
          <c:h val="0.96396143790849675"/>
        </c:manualLayout>
      </c:layout>
      <c:barChart>
        <c:barDir val="bar"/>
        <c:grouping val="clustered"/>
        <c:varyColors val="0"/>
        <c:ser>
          <c:idx val="1"/>
          <c:order val="0"/>
          <c:tx>
            <c:strRef>
              <c:f>'G000028_棒(複)'!$B$303</c:f>
              <c:strCache>
                <c:ptCount val="1"/>
                <c:pt idx="0">
                  <c:v>令和６年度調査
（回答者数 = 314）</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'G000028_棒(複)'!$D$301:$O$301</c:f>
              <c:strCache>
                <c:ptCount val="12"/>
                <c:pt idx="0">
                  <c:v>祖父母等の親族</c:v>
                </c:pt>
                <c:pt idx="1">
                  <c:v>友人や知人</c:v>
                </c:pt>
                <c:pt idx="2">
                  <c:v>近所の人</c:v>
                </c:pt>
                <c:pt idx="3">
                  <c:v>子育て支援施設（地域子育て支援拠点・児童館等）・NPO </c:v>
                </c:pt>
                <c:pt idx="4">
                  <c:v>保健所・保健センタ－</c:v>
                </c:pt>
                <c:pt idx="5">
                  <c:v>保育士</c:v>
                </c:pt>
                <c:pt idx="6">
                  <c:v>幼稚園教諭</c:v>
                </c:pt>
                <c:pt idx="7">
                  <c:v>民生委員・児童委員</c:v>
                </c:pt>
                <c:pt idx="8">
                  <c:v>かかりつけの医師</c:v>
                </c:pt>
                <c:pt idx="9">
                  <c:v>自治体の子育て関連担当窓口</c:v>
                </c:pt>
                <c:pt idx="10">
                  <c:v>その他</c:v>
                </c:pt>
                <c:pt idx="11">
                  <c:v>無回答</c:v>
                </c:pt>
              </c:strCache>
            </c:strRef>
          </c:cat>
          <c:val>
            <c:numRef>
              <c:f>'G000028_棒(複)'!$D$303:$O$303</c:f>
              <c:numCache>
                <c:formatCode>0.0</c:formatCode>
                <c:ptCount val="12"/>
                <c:pt idx="0">
                  <c:v>81.8</c:v>
                </c:pt>
                <c:pt idx="1">
                  <c:v>72.599999999999994</c:v>
                </c:pt>
                <c:pt idx="2">
                  <c:v>10.199999999999999</c:v>
                </c:pt>
                <c:pt idx="3">
                  <c:v>9.9</c:v>
                </c:pt>
                <c:pt idx="4">
                  <c:v>3.5</c:v>
                </c:pt>
                <c:pt idx="5">
                  <c:v>25.2</c:v>
                </c:pt>
                <c:pt idx="6">
                  <c:v>15.9</c:v>
                </c:pt>
                <c:pt idx="7">
                  <c:v>1.9</c:v>
                </c:pt>
                <c:pt idx="8">
                  <c:v>9.1999999999999993</c:v>
                </c:pt>
                <c:pt idx="9">
                  <c:v>4.0999999999999996</c:v>
                </c:pt>
                <c:pt idx="10">
                  <c:v>4.0999999999999996</c:v>
                </c:pt>
                <c:pt idx="11">
                  <c:v>0</c:v>
                </c:pt>
              </c:numCache>
            </c:numRef>
          </c:val>
          <c:extLst>
            <c:ext xmlns:c16="http://schemas.microsoft.com/office/drawing/2014/chart" uri="{C3380CC4-5D6E-409C-BE32-E72D297353CC}">
              <c16:uniqueId val="{00000000-8030-4C39-AC57-3A3998080575}"/>
            </c:ext>
          </c:extLst>
        </c:ser>
        <c:ser>
          <c:idx val="2"/>
          <c:order val="1"/>
          <c:tx>
            <c:strRef>
              <c:f>'G000028_棒(複)'!$B$304</c:f>
              <c:strCache>
                <c:ptCount val="1"/>
                <c:pt idx="0">
                  <c:v>平成30年度調査
（回答者数 = 454）</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'G000028_棒(複)'!$D$301:$O$301</c:f>
              <c:strCache>
                <c:ptCount val="12"/>
                <c:pt idx="0">
                  <c:v>祖父母等の親族</c:v>
                </c:pt>
                <c:pt idx="1">
                  <c:v>友人や知人</c:v>
                </c:pt>
                <c:pt idx="2">
                  <c:v>近所の人</c:v>
                </c:pt>
                <c:pt idx="3">
                  <c:v>子育て支援施設（地域子育て支援拠点・児童館等）・NPO </c:v>
                </c:pt>
                <c:pt idx="4">
                  <c:v>保健所・保健センタ－</c:v>
                </c:pt>
                <c:pt idx="5">
                  <c:v>保育士</c:v>
                </c:pt>
                <c:pt idx="6">
                  <c:v>幼稚園教諭</c:v>
                </c:pt>
                <c:pt idx="7">
                  <c:v>民生委員・児童委員</c:v>
                </c:pt>
                <c:pt idx="8">
                  <c:v>かかりつけの医師</c:v>
                </c:pt>
                <c:pt idx="9">
                  <c:v>自治体の子育て関連担当窓口</c:v>
                </c:pt>
                <c:pt idx="10">
                  <c:v>その他</c:v>
                </c:pt>
                <c:pt idx="11">
                  <c:v>無回答</c:v>
                </c:pt>
              </c:strCache>
            </c:strRef>
          </c:cat>
          <c:val>
            <c:numRef>
              <c:f>'G000028_棒(複)'!$D$304:$O$304</c:f>
              <c:numCache>
                <c:formatCode>0.0</c:formatCode>
                <c:ptCount val="12"/>
                <c:pt idx="0">
                  <c:v>82.59911894273128</c:v>
                </c:pt>
                <c:pt idx="1">
                  <c:v>78.414096916299556</c:v>
                </c:pt>
                <c:pt idx="2">
                  <c:v>16.079295154185022</c:v>
                </c:pt>
                <c:pt idx="3">
                  <c:v>13.215859030837004</c:v>
                </c:pt>
                <c:pt idx="4">
                  <c:v>1.9823788546255507</c:v>
                </c:pt>
                <c:pt idx="5">
                  <c:v>22.907488986784141</c:v>
                </c:pt>
                <c:pt idx="6">
                  <c:v>15.418502202643172</c:v>
                </c:pt>
                <c:pt idx="7">
                  <c:v>1.7621145374449338</c:v>
                </c:pt>
                <c:pt idx="8">
                  <c:v>13.876651982378855</c:v>
                </c:pt>
                <c:pt idx="9">
                  <c:v>2.2026431718061672</c:v>
                </c:pt>
                <c:pt idx="10">
                  <c:v>3.5242290748898677</c:v>
                </c:pt>
                <c:pt idx="11">
                  <c:v>0</c:v>
                </c:pt>
              </c:numCache>
            </c:numRef>
          </c:val>
          <c:extLst>
            <c:ext xmlns:c16="http://schemas.microsoft.com/office/drawing/2014/chart" uri="{C3380CC4-5D6E-409C-BE32-E72D297353CC}">
              <c16:uniqueId val="{00000001-8030-4C39-AC57-3A3998080575}"/>
            </c:ext>
          </c:extLst>
        </c:ser>
        <c:dLbls>
          <c:showLegendKey val="0"/>
          <c:showVal val="0"/>
          <c:showCatName val="0"/>
          <c:showSerName val="0"/>
          <c:showPercent val="0"/>
          <c:showBubbleSize val="0"/>
        </c:dLbls>
        <c:gapWidth val="80"/>
        <c:axId val="147684415"/>
        <c:axId val="147689215"/>
      </c:barChart>
      <c:catAx>
        <c:axId val="147684415"/>
        <c:scaling>
          <c:orientation val="maxMin"/>
        </c:scaling>
        <c:delete val="0"/>
        <c:axPos val="l"/>
        <c:numFmt formatCode="General" sourceLinked="1"/>
        <c:majorTickMark val="none"/>
        <c:minorTickMark val="none"/>
        <c:tickLblPos val="none"/>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147689215"/>
        <c:crosses val="autoZero"/>
        <c:auto val="1"/>
        <c:lblAlgn val="ctr"/>
        <c:lblOffset val="100"/>
        <c:noMultiLvlLbl val="0"/>
      </c:catAx>
      <c:valAx>
        <c:axId val="147689215"/>
        <c:scaling>
          <c:orientation val="minMax"/>
          <c:max val="100"/>
          <c:min val="0"/>
        </c:scaling>
        <c:delete val="0"/>
        <c:axPos val="t"/>
        <c:numFmt formatCode="0" sourceLinked="0"/>
        <c:majorTickMark val="out"/>
        <c:minorTickMark val="none"/>
        <c:tickLblPos val="nextTo"/>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147684415"/>
        <c:crosses val="autoZero"/>
        <c:crossBetween val="between"/>
        <c:majorUnit val="20"/>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in">
      <a:noFill/>
      <a:prstDash val="solid"/>
    </a:ln>
    <a:effectLst/>
  </c:spPr>
  <c:txPr>
    <a:bodyPr/>
    <a:lstStyle/>
    <a:p>
      <a:pPr>
        <a:defRPr/>
      </a:pPr>
      <a:endParaRPr lang="ja-JP"/>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xMode val="edge"/>
          <c:yMode val="edge"/>
          <c:x val="1.171303074670571E-2"/>
          <c:y val="0.54909955827387025"/>
          <c:w val="0.66411238825031926"/>
          <c:h val="6.7957866123003738E-2"/>
        </c:manualLayout>
      </c:layout>
      <c:barChart>
        <c:barDir val="bar"/>
        <c:grouping val="clustered"/>
        <c:varyColors val="0"/>
        <c:ser>
          <c:idx val="1"/>
          <c:order val="0"/>
          <c:tx>
            <c:strRef>
              <c:f>'G000028_棒(複)'!$B$303</c:f>
              <c:strCache>
                <c:ptCount val="1"/>
                <c:pt idx="0">
                  <c:v>令和６年度調査
（回答者数 = 314）</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'G000028_棒(複)'!$D$301:$O$301</c:f>
              <c:strCache>
                <c:ptCount val="12"/>
                <c:pt idx="0">
                  <c:v>祖父母等の親族</c:v>
                </c:pt>
                <c:pt idx="1">
                  <c:v>友人や知人</c:v>
                </c:pt>
                <c:pt idx="2">
                  <c:v>近所の人</c:v>
                </c:pt>
                <c:pt idx="3">
                  <c:v>子育て支援施設（地域子育て支援拠点・児童館等）・NPO </c:v>
                </c:pt>
                <c:pt idx="4">
                  <c:v>保健所・保健センタ－</c:v>
                </c:pt>
                <c:pt idx="5">
                  <c:v>保育士</c:v>
                </c:pt>
                <c:pt idx="6">
                  <c:v>幼稚園教諭</c:v>
                </c:pt>
                <c:pt idx="7">
                  <c:v>民生委員・児童委員</c:v>
                </c:pt>
                <c:pt idx="8">
                  <c:v>かかりつけの医師</c:v>
                </c:pt>
                <c:pt idx="9">
                  <c:v>自治体の子育て関連担当窓口</c:v>
                </c:pt>
                <c:pt idx="10">
                  <c:v>その他</c:v>
                </c:pt>
                <c:pt idx="11">
                  <c:v>無回答</c:v>
                </c:pt>
              </c:strCache>
            </c:strRef>
          </c:cat>
          <c:val>
            <c:numRef>
              <c:f>'G000028_棒(複)'!$D$303:$O$303</c:f>
              <c:numCache>
                <c:formatCode>0.0</c:formatCode>
                <c:ptCount val="12"/>
                <c:pt idx="0">
                  <c:v>81.8</c:v>
                </c:pt>
                <c:pt idx="1">
                  <c:v>72.599999999999994</c:v>
                </c:pt>
                <c:pt idx="2">
                  <c:v>10.199999999999999</c:v>
                </c:pt>
                <c:pt idx="3">
                  <c:v>9.9</c:v>
                </c:pt>
                <c:pt idx="4">
                  <c:v>3.5</c:v>
                </c:pt>
                <c:pt idx="5">
                  <c:v>25.2</c:v>
                </c:pt>
                <c:pt idx="6">
                  <c:v>15.9</c:v>
                </c:pt>
                <c:pt idx="7">
                  <c:v>1.9</c:v>
                </c:pt>
                <c:pt idx="8">
                  <c:v>9.1999999999999993</c:v>
                </c:pt>
                <c:pt idx="9">
                  <c:v>4.0999999999999996</c:v>
                </c:pt>
                <c:pt idx="10">
                  <c:v>4.0999999999999996</c:v>
                </c:pt>
                <c:pt idx="11">
                  <c:v>0</c:v>
                </c:pt>
              </c:numCache>
            </c:numRef>
          </c:val>
          <c:extLst>
            <c:ext xmlns:c16="http://schemas.microsoft.com/office/drawing/2014/chart" uri="{C3380CC4-5D6E-409C-BE32-E72D297353CC}">
              <c16:uniqueId val="{00000000-B824-468E-B47F-B83D38AB8757}"/>
            </c:ext>
          </c:extLst>
        </c:ser>
        <c:ser>
          <c:idx val="2"/>
          <c:order val="1"/>
          <c:tx>
            <c:strRef>
              <c:f>'G000028_棒(複)'!$B$304</c:f>
              <c:strCache>
                <c:ptCount val="1"/>
                <c:pt idx="0">
                  <c:v>平成30年度調査
（回答者数 = 454）</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'G000028_棒(複)'!$D$301:$O$301</c:f>
              <c:strCache>
                <c:ptCount val="12"/>
                <c:pt idx="0">
                  <c:v>祖父母等の親族</c:v>
                </c:pt>
                <c:pt idx="1">
                  <c:v>友人や知人</c:v>
                </c:pt>
                <c:pt idx="2">
                  <c:v>近所の人</c:v>
                </c:pt>
                <c:pt idx="3">
                  <c:v>子育て支援施設（地域子育て支援拠点・児童館等）・NPO </c:v>
                </c:pt>
                <c:pt idx="4">
                  <c:v>保健所・保健センタ－</c:v>
                </c:pt>
                <c:pt idx="5">
                  <c:v>保育士</c:v>
                </c:pt>
                <c:pt idx="6">
                  <c:v>幼稚園教諭</c:v>
                </c:pt>
                <c:pt idx="7">
                  <c:v>民生委員・児童委員</c:v>
                </c:pt>
                <c:pt idx="8">
                  <c:v>かかりつけの医師</c:v>
                </c:pt>
                <c:pt idx="9">
                  <c:v>自治体の子育て関連担当窓口</c:v>
                </c:pt>
                <c:pt idx="10">
                  <c:v>その他</c:v>
                </c:pt>
                <c:pt idx="11">
                  <c:v>無回答</c:v>
                </c:pt>
              </c:strCache>
            </c:strRef>
          </c:cat>
          <c:val>
            <c:numRef>
              <c:f>'G000028_棒(複)'!$D$304:$O$304</c:f>
              <c:numCache>
                <c:formatCode>0.0</c:formatCode>
                <c:ptCount val="12"/>
                <c:pt idx="0">
                  <c:v>82.59911894273128</c:v>
                </c:pt>
                <c:pt idx="1">
                  <c:v>78.414096916299556</c:v>
                </c:pt>
                <c:pt idx="2">
                  <c:v>16.079295154185022</c:v>
                </c:pt>
                <c:pt idx="3">
                  <c:v>13.215859030837004</c:v>
                </c:pt>
                <c:pt idx="4">
                  <c:v>1.9823788546255507</c:v>
                </c:pt>
                <c:pt idx="5">
                  <c:v>22.907488986784141</c:v>
                </c:pt>
                <c:pt idx="6">
                  <c:v>15.418502202643172</c:v>
                </c:pt>
                <c:pt idx="7">
                  <c:v>1.7621145374449338</c:v>
                </c:pt>
                <c:pt idx="8">
                  <c:v>13.876651982378855</c:v>
                </c:pt>
                <c:pt idx="9">
                  <c:v>2.2026431718061672</c:v>
                </c:pt>
                <c:pt idx="10">
                  <c:v>3.5242290748898677</c:v>
                </c:pt>
                <c:pt idx="11">
                  <c:v>0</c:v>
                </c:pt>
              </c:numCache>
            </c:numRef>
          </c:val>
          <c:extLst>
            <c:ext xmlns:c16="http://schemas.microsoft.com/office/drawing/2014/chart" uri="{C3380CC4-5D6E-409C-BE32-E72D297353CC}">
              <c16:uniqueId val="{00000001-B824-468E-B47F-B83D38AB8757}"/>
            </c:ext>
          </c:extLst>
        </c:ser>
        <c:ser>
          <c:idx val="0"/>
          <c:order val="2"/>
          <c:tx>
            <c:strRef>
              <c:f>'G000028_棒(複)'!$B$305</c:f>
              <c:strCache>
                <c:ptCount val="1"/>
              </c:strCache>
            </c:strRef>
          </c:tx>
          <c:spPr>
            <a:noFill/>
            <a:ln>
              <a:noFill/>
            </a:ln>
            <a:effectLst/>
          </c:spPr>
          <c:invertIfNegative val="0"/>
          <c:cat>
            <c:strRef>
              <c:f>'G000028_棒(複)'!$D$301:$O$301</c:f>
              <c:strCache>
                <c:ptCount val="12"/>
                <c:pt idx="0">
                  <c:v>祖父母等の親族</c:v>
                </c:pt>
                <c:pt idx="1">
                  <c:v>友人や知人</c:v>
                </c:pt>
                <c:pt idx="2">
                  <c:v>近所の人</c:v>
                </c:pt>
                <c:pt idx="3">
                  <c:v>子育て支援施設（地域子育て支援拠点・児童館等）・NPO </c:v>
                </c:pt>
                <c:pt idx="4">
                  <c:v>保健所・保健センタ－</c:v>
                </c:pt>
                <c:pt idx="5">
                  <c:v>保育士</c:v>
                </c:pt>
                <c:pt idx="6">
                  <c:v>幼稚園教諭</c:v>
                </c:pt>
                <c:pt idx="7">
                  <c:v>民生委員・児童委員</c:v>
                </c:pt>
                <c:pt idx="8">
                  <c:v>かかりつけの医師</c:v>
                </c:pt>
                <c:pt idx="9">
                  <c:v>自治体の子育て関連担当窓口</c:v>
                </c:pt>
                <c:pt idx="10">
                  <c:v>その他</c:v>
                </c:pt>
                <c:pt idx="11">
                  <c:v>無回答</c:v>
                </c:pt>
              </c:strCache>
            </c:strRef>
          </c:cat>
          <c:val>
            <c:numRef>
              <c:f>'G000028_棒(複)'!$D$305:$O$305</c:f>
              <c:numCache>
                <c:formatCode>General</c:formatCode>
                <c:ptCount val="12"/>
                <c:pt idx="0">
                  <c:v>0.79911894273128325</c:v>
                </c:pt>
                <c:pt idx="1">
                  <c:v>5.8140969162995617</c:v>
                </c:pt>
                <c:pt idx="2">
                  <c:v>5.8792951541850229</c:v>
                </c:pt>
                <c:pt idx="3">
                  <c:v>3.3158590308370037</c:v>
                </c:pt>
                <c:pt idx="4">
                  <c:v>-1.5176211453744493</c:v>
                </c:pt>
                <c:pt idx="5">
                  <c:v>-2.2925110132158579</c:v>
                </c:pt>
                <c:pt idx="6">
                  <c:v>-0.48149779735682863</c:v>
                </c:pt>
                <c:pt idx="7">
                  <c:v>-0.13788546255506606</c:v>
                </c:pt>
                <c:pt idx="8">
                  <c:v>4.6766519823788553</c:v>
                </c:pt>
                <c:pt idx="9">
                  <c:v>-1.8973568281938324</c:v>
                </c:pt>
                <c:pt idx="10">
                  <c:v>-0.57577092511013195</c:v>
                </c:pt>
                <c:pt idx="11">
                  <c:v>0</c:v>
                </c:pt>
              </c:numCache>
            </c:numRef>
          </c:val>
          <c:extLst>
            <c:ext xmlns:c16="http://schemas.microsoft.com/office/drawing/2014/chart" uri="{C3380CC4-5D6E-409C-BE32-E72D297353CC}">
              <c16:uniqueId val="{00000002-B824-468E-B47F-B83D38AB8757}"/>
            </c:ext>
          </c:extLst>
        </c:ser>
        <c:dLbls>
          <c:showLegendKey val="0"/>
          <c:showVal val="0"/>
          <c:showCatName val="0"/>
          <c:showSerName val="0"/>
          <c:showPercent val="0"/>
          <c:showBubbleSize val="0"/>
        </c:dLbls>
        <c:gapWidth val="80"/>
        <c:axId val="147684415"/>
        <c:axId val="147689215"/>
      </c:barChart>
      <c:catAx>
        <c:axId val="147684415"/>
        <c:scaling>
          <c:orientation val="maxMin"/>
        </c:scaling>
        <c:delete val="0"/>
        <c:axPos val="l"/>
        <c:numFmt formatCode="General" sourceLinked="1"/>
        <c:majorTickMark val="none"/>
        <c:minorTickMark val="none"/>
        <c:tickLblPos val="none"/>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147689215"/>
        <c:crosses val="autoZero"/>
        <c:auto val="1"/>
        <c:lblAlgn val="ctr"/>
        <c:lblOffset val="100"/>
        <c:noMultiLvlLbl val="0"/>
      </c:catAx>
      <c:valAx>
        <c:axId val="147689215"/>
        <c:scaling>
          <c:orientation val="minMax"/>
          <c:max val="100"/>
          <c:min val="0"/>
        </c:scaling>
        <c:delete val="0"/>
        <c:axPos val="t"/>
        <c:numFmt formatCode="0" sourceLinked="0"/>
        <c:majorTickMark val="out"/>
        <c:minorTickMark val="none"/>
        <c:tickLblPos val="nextTo"/>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147684415"/>
        <c:crosses val="autoZero"/>
        <c:crossBetween val="between"/>
        <c:majorUnit val="20"/>
      </c:valAx>
      <c:spPr>
        <a:noFill/>
        <a:ln w="25400">
          <a:noFill/>
        </a:ln>
        <a:effectLst/>
      </c:spPr>
    </c:plotArea>
    <c:legend>
      <c:legendPos val="t"/>
      <c:legendEntry>
        <c:idx val="2"/>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Entry>
      <c:layout>
        <c:manualLayout>
          <c:xMode val="edge"/>
          <c:yMode val="edge"/>
          <c:x val="0"/>
          <c:y val="0"/>
          <c:w val="1"/>
          <c:h val="0.13767310275784622"/>
        </c:manualLayout>
      </c:layout>
      <c:overlay val="0"/>
      <c:spPr>
        <a:noFill/>
        <a:ln w="25400">
          <a:noFill/>
        </a:ln>
        <a:effectLst/>
      </c:spPr>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in">
      <a:noFill/>
      <a:prstDash val="solid"/>
    </a:ln>
    <a:effectLst/>
  </c:spPr>
  <c:txPr>
    <a:bodyPr/>
    <a:lstStyle/>
    <a:p>
      <a:pPr>
        <a:defRPr/>
      </a:pPr>
      <a:endParaRPr lang="ja-JP"/>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2311224489795921E-2"/>
          <c:y val="3.7130639730639729E-2"/>
          <c:w val="0.90909183673469385"/>
          <c:h val="0.96286936026936032"/>
        </c:manualLayout>
      </c:layout>
      <c:barChart>
        <c:barDir val="bar"/>
        <c:grouping val="clustered"/>
        <c:varyColors val="0"/>
        <c:ser>
          <c:idx val="1"/>
          <c:order val="0"/>
          <c:tx>
            <c:strRef>
              <c:f>'G000023_棒(複)'!$B$303</c:f>
              <c:strCache>
                <c:ptCount val="1"/>
                <c:pt idx="0">
                  <c:v>令和６年度調査
（回答者数 = 261）</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'G000023_棒(複)'!$D$301:$O$301</c:f>
              <c:strCache>
                <c:ptCount val="12"/>
                <c:pt idx="0">
                  <c:v>祖父母等の親族</c:v>
                </c:pt>
                <c:pt idx="1">
                  <c:v>友人や知人</c:v>
                </c:pt>
                <c:pt idx="2">
                  <c:v>近所の人</c:v>
                </c:pt>
                <c:pt idx="3">
                  <c:v>子育て支援施設（地域子育て支援拠点・児童館等）・ＮＰＯ</c:v>
                </c:pt>
                <c:pt idx="4">
                  <c:v>保健所・保健センター</c:v>
                </c:pt>
                <c:pt idx="5">
                  <c:v>保育士</c:v>
                </c:pt>
                <c:pt idx="6">
                  <c:v>幼稚園教諭</c:v>
                </c:pt>
                <c:pt idx="7">
                  <c:v>民生委員・児童委員</c:v>
                </c:pt>
                <c:pt idx="8">
                  <c:v>かかりつけの医師</c:v>
                </c:pt>
                <c:pt idx="9">
                  <c:v>自治体の子育て関連担当窓口</c:v>
                </c:pt>
                <c:pt idx="10">
                  <c:v>その他</c:v>
                </c:pt>
                <c:pt idx="11">
                  <c:v>無回答</c:v>
                </c:pt>
              </c:strCache>
            </c:strRef>
          </c:cat>
          <c:val>
            <c:numRef>
              <c:f>'G000023_棒(複)'!$D$303:$O$303</c:f>
              <c:numCache>
                <c:formatCode>0.0</c:formatCode>
                <c:ptCount val="12"/>
                <c:pt idx="0">
                  <c:v>76.2</c:v>
                </c:pt>
                <c:pt idx="1">
                  <c:v>76.599999999999994</c:v>
                </c:pt>
                <c:pt idx="2">
                  <c:v>16.899999999999999</c:v>
                </c:pt>
                <c:pt idx="3">
                  <c:v>4.2</c:v>
                </c:pt>
                <c:pt idx="4">
                  <c:v>1.5</c:v>
                </c:pt>
                <c:pt idx="5">
                  <c:v>3.8</c:v>
                </c:pt>
                <c:pt idx="6">
                  <c:v>1.9</c:v>
                </c:pt>
                <c:pt idx="7">
                  <c:v>0.8</c:v>
                </c:pt>
                <c:pt idx="8">
                  <c:v>8</c:v>
                </c:pt>
                <c:pt idx="9">
                  <c:v>1.9</c:v>
                </c:pt>
                <c:pt idx="10">
                  <c:v>6.9</c:v>
                </c:pt>
                <c:pt idx="11">
                  <c:v>1.1000000000000001</c:v>
                </c:pt>
              </c:numCache>
            </c:numRef>
          </c:val>
          <c:extLst>
            <c:ext xmlns:c16="http://schemas.microsoft.com/office/drawing/2014/chart" uri="{C3380CC4-5D6E-409C-BE32-E72D297353CC}">
              <c16:uniqueId val="{00000000-EF05-45FA-9F4A-B106EFD65CA7}"/>
            </c:ext>
          </c:extLst>
        </c:ser>
        <c:ser>
          <c:idx val="2"/>
          <c:order val="1"/>
          <c:tx>
            <c:strRef>
              <c:f>'G000023_棒(複)'!$B$304</c:f>
              <c:strCache>
                <c:ptCount val="1"/>
                <c:pt idx="0">
                  <c:v>平成30年度調査
（回答者数 = 191）</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'G000023_棒(複)'!$D$301:$O$301</c:f>
              <c:strCache>
                <c:ptCount val="12"/>
                <c:pt idx="0">
                  <c:v>祖父母等の親族</c:v>
                </c:pt>
                <c:pt idx="1">
                  <c:v>友人や知人</c:v>
                </c:pt>
                <c:pt idx="2">
                  <c:v>近所の人</c:v>
                </c:pt>
                <c:pt idx="3">
                  <c:v>子育て支援施設（地域子育て支援拠点・児童館等）・ＮＰＯ</c:v>
                </c:pt>
                <c:pt idx="4">
                  <c:v>保健所・保健センター</c:v>
                </c:pt>
                <c:pt idx="5">
                  <c:v>保育士</c:v>
                </c:pt>
                <c:pt idx="6">
                  <c:v>幼稚園教諭</c:v>
                </c:pt>
                <c:pt idx="7">
                  <c:v>民生委員・児童委員</c:v>
                </c:pt>
                <c:pt idx="8">
                  <c:v>かかりつけの医師</c:v>
                </c:pt>
                <c:pt idx="9">
                  <c:v>自治体の子育て関連担当窓口</c:v>
                </c:pt>
                <c:pt idx="10">
                  <c:v>その他</c:v>
                </c:pt>
                <c:pt idx="11">
                  <c:v>無回答</c:v>
                </c:pt>
              </c:strCache>
            </c:strRef>
          </c:cat>
          <c:val>
            <c:numRef>
              <c:f>'G000023_棒(複)'!$D$304:$O$304</c:f>
              <c:numCache>
                <c:formatCode>0.0</c:formatCode>
                <c:ptCount val="12"/>
                <c:pt idx="0">
                  <c:v>68.586387434554979</c:v>
                </c:pt>
                <c:pt idx="1">
                  <c:v>84.816753926701566</c:v>
                </c:pt>
                <c:pt idx="2">
                  <c:v>15.183246073298429</c:v>
                </c:pt>
                <c:pt idx="3">
                  <c:v>5.2356020942408374</c:v>
                </c:pt>
                <c:pt idx="4">
                  <c:v>1.0471204188481675</c:v>
                </c:pt>
                <c:pt idx="5">
                  <c:v>0.52356020942408377</c:v>
                </c:pt>
                <c:pt idx="6">
                  <c:v>2.0942408376963351</c:v>
                </c:pt>
                <c:pt idx="7">
                  <c:v>1.0471204188481675</c:v>
                </c:pt>
                <c:pt idx="8">
                  <c:v>7.8534031413612562</c:v>
                </c:pt>
                <c:pt idx="9">
                  <c:v>1.0471204188481675</c:v>
                </c:pt>
                <c:pt idx="10">
                  <c:v>10.99476439790576</c:v>
                </c:pt>
                <c:pt idx="11">
                  <c:v>0</c:v>
                </c:pt>
              </c:numCache>
            </c:numRef>
          </c:val>
          <c:extLst>
            <c:ext xmlns:c16="http://schemas.microsoft.com/office/drawing/2014/chart" uri="{C3380CC4-5D6E-409C-BE32-E72D297353CC}">
              <c16:uniqueId val="{00000001-EF05-45FA-9F4A-B106EFD65CA7}"/>
            </c:ext>
          </c:extLst>
        </c:ser>
        <c:dLbls>
          <c:showLegendKey val="0"/>
          <c:showVal val="0"/>
          <c:showCatName val="0"/>
          <c:showSerName val="0"/>
          <c:showPercent val="0"/>
          <c:showBubbleSize val="0"/>
        </c:dLbls>
        <c:gapWidth val="80"/>
        <c:axId val="894178111"/>
        <c:axId val="894184351"/>
      </c:barChart>
      <c:catAx>
        <c:axId val="894178111"/>
        <c:scaling>
          <c:orientation val="maxMin"/>
        </c:scaling>
        <c:delete val="0"/>
        <c:axPos val="l"/>
        <c:numFmt formatCode="General" sourceLinked="1"/>
        <c:majorTickMark val="none"/>
        <c:minorTickMark val="none"/>
        <c:tickLblPos val="none"/>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894184351"/>
        <c:crosses val="autoZero"/>
        <c:auto val="1"/>
        <c:lblAlgn val="ctr"/>
        <c:lblOffset val="100"/>
        <c:noMultiLvlLbl val="0"/>
      </c:catAx>
      <c:valAx>
        <c:axId val="894184351"/>
        <c:scaling>
          <c:orientation val="minMax"/>
          <c:max val="100"/>
          <c:min val="0"/>
        </c:scaling>
        <c:delete val="0"/>
        <c:axPos val="t"/>
        <c:numFmt formatCode="0" sourceLinked="0"/>
        <c:majorTickMark val="out"/>
        <c:minorTickMark val="none"/>
        <c:tickLblPos val="nextTo"/>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894178111"/>
        <c:crosses val="autoZero"/>
        <c:crossBetween val="between"/>
        <c:majorUnit val="20"/>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in">
      <a:noFill/>
      <a:prstDash val="solid"/>
    </a:ln>
    <a:effectLst/>
  </c:spPr>
  <c:txPr>
    <a:bodyPr/>
    <a:lstStyle/>
    <a:p>
      <a:pPr>
        <a:defRPr/>
      </a:pPr>
      <a:endParaRPr lang="ja-JP"/>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xMode val="edge"/>
          <c:yMode val="edge"/>
          <c:x val="1.171303074670571E-2"/>
          <c:y val="0.54909955827387025"/>
          <c:w val="0.66411238825031926"/>
          <c:h val="6.7957866123003738E-2"/>
        </c:manualLayout>
      </c:layout>
      <c:barChart>
        <c:barDir val="bar"/>
        <c:grouping val="clustered"/>
        <c:varyColors val="0"/>
        <c:ser>
          <c:idx val="1"/>
          <c:order val="0"/>
          <c:tx>
            <c:strRef>
              <c:f>'G000023_棒(複)'!$B$303</c:f>
              <c:strCache>
                <c:ptCount val="1"/>
                <c:pt idx="0">
                  <c:v>令和６年度調査
（回答者数 = 261）</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12700" cap="flat" cmpd="sng" algn="ctr">
                      <a:solidFill>
                        <a:schemeClr val="tx1"/>
                      </a:solidFill>
                      <a:prstDash val="solid"/>
                      <a:round/>
                    </a:ln>
                    <a:effectLst/>
                  </c:spPr>
                </c15:leaderLines>
              </c:ext>
            </c:extLst>
          </c:dLbls>
          <c:cat>
            <c:strRef>
              <c:f>'G000023_棒(複)'!$D$301:$O$301</c:f>
              <c:strCache>
                <c:ptCount val="12"/>
                <c:pt idx="0">
                  <c:v>祖父母等の親族</c:v>
                </c:pt>
                <c:pt idx="1">
                  <c:v>友人や知人</c:v>
                </c:pt>
                <c:pt idx="2">
                  <c:v>近所の人</c:v>
                </c:pt>
                <c:pt idx="3">
                  <c:v>子育て支援施設（地域子育て支援拠点・児童館等）・ＮＰＯ</c:v>
                </c:pt>
                <c:pt idx="4">
                  <c:v>保健所・保健センター</c:v>
                </c:pt>
                <c:pt idx="5">
                  <c:v>保育士</c:v>
                </c:pt>
                <c:pt idx="6">
                  <c:v>幼稚園教諭</c:v>
                </c:pt>
                <c:pt idx="7">
                  <c:v>民生委員・児童委員</c:v>
                </c:pt>
                <c:pt idx="8">
                  <c:v>かかりつけの医師</c:v>
                </c:pt>
                <c:pt idx="9">
                  <c:v>自治体の子育て関連担当窓口</c:v>
                </c:pt>
                <c:pt idx="10">
                  <c:v>その他</c:v>
                </c:pt>
                <c:pt idx="11">
                  <c:v>無回答</c:v>
                </c:pt>
              </c:strCache>
            </c:strRef>
          </c:cat>
          <c:val>
            <c:numRef>
              <c:f>'G000023_棒(複)'!$D$303:$O$303</c:f>
              <c:numCache>
                <c:formatCode>0.0</c:formatCode>
                <c:ptCount val="12"/>
                <c:pt idx="0">
                  <c:v>76.2</c:v>
                </c:pt>
                <c:pt idx="1">
                  <c:v>76.599999999999994</c:v>
                </c:pt>
                <c:pt idx="2">
                  <c:v>16.899999999999999</c:v>
                </c:pt>
                <c:pt idx="3">
                  <c:v>4.2</c:v>
                </c:pt>
                <c:pt idx="4">
                  <c:v>1.5</c:v>
                </c:pt>
                <c:pt idx="5">
                  <c:v>3.8</c:v>
                </c:pt>
                <c:pt idx="6">
                  <c:v>1.9</c:v>
                </c:pt>
                <c:pt idx="7">
                  <c:v>0.8</c:v>
                </c:pt>
                <c:pt idx="8">
                  <c:v>8</c:v>
                </c:pt>
                <c:pt idx="9">
                  <c:v>1.9</c:v>
                </c:pt>
                <c:pt idx="10">
                  <c:v>6.9</c:v>
                </c:pt>
                <c:pt idx="11">
                  <c:v>1.1000000000000001</c:v>
                </c:pt>
              </c:numCache>
            </c:numRef>
          </c:val>
          <c:extLst>
            <c:ext xmlns:c16="http://schemas.microsoft.com/office/drawing/2014/chart" uri="{C3380CC4-5D6E-409C-BE32-E72D297353CC}">
              <c16:uniqueId val="{00000000-7E9E-44F3-BF59-9A1786027AE7}"/>
            </c:ext>
          </c:extLst>
        </c:ser>
        <c:ser>
          <c:idx val="2"/>
          <c:order val="1"/>
          <c:tx>
            <c:strRef>
              <c:f>'G000023_棒(複)'!$B$304</c:f>
              <c:strCache>
                <c:ptCount val="1"/>
                <c:pt idx="0">
                  <c:v>平成30年度調査
（回答者数 = 191）</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12700" cap="flat" cmpd="sng" algn="ctr">
                      <a:solidFill>
                        <a:schemeClr val="tx1"/>
                      </a:solidFill>
                      <a:prstDash val="solid"/>
                      <a:round/>
                    </a:ln>
                    <a:effectLst/>
                  </c:spPr>
                </c15:leaderLines>
              </c:ext>
            </c:extLst>
          </c:dLbls>
          <c:cat>
            <c:strRef>
              <c:f>'G000023_棒(複)'!$D$301:$O$301</c:f>
              <c:strCache>
                <c:ptCount val="12"/>
                <c:pt idx="0">
                  <c:v>祖父母等の親族</c:v>
                </c:pt>
                <c:pt idx="1">
                  <c:v>友人や知人</c:v>
                </c:pt>
                <c:pt idx="2">
                  <c:v>近所の人</c:v>
                </c:pt>
                <c:pt idx="3">
                  <c:v>子育て支援施設（地域子育て支援拠点・児童館等）・ＮＰＯ</c:v>
                </c:pt>
                <c:pt idx="4">
                  <c:v>保健所・保健センター</c:v>
                </c:pt>
                <c:pt idx="5">
                  <c:v>保育士</c:v>
                </c:pt>
                <c:pt idx="6">
                  <c:v>幼稚園教諭</c:v>
                </c:pt>
                <c:pt idx="7">
                  <c:v>民生委員・児童委員</c:v>
                </c:pt>
                <c:pt idx="8">
                  <c:v>かかりつけの医師</c:v>
                </c:pt>
                <c:pt idx="9">
                  <c:v>自治体の子育て関連担当窓口</c:v>
                </c:pt>
                <c:pt idx="10">
                  <c:v>その他</c:v>
                </c:pt>
                <c:pt idx="11">
                  <c:v>無回答</c:v>
                </c:pt>
              </c:strCache>
            </c:strRef>
          </c:cat>
          <c:val>
            <c:numRef>
              <c:f>'G000023_棒(複)'!$D$304:$O$304</c:f>
              <c:numCache>
                <c:formatCode>0.0</c:formatCode>
                <c:ptCount val="12"/>
                <c:pt idx="0">
                  <c:v>68.586387434554979</c:v>
                </c:pt>
                <c:pt idx="1">
                  <c:v>84.816753926701566</c:v>
                </c:pt>
                <c:pt idx="2">
                  <c:v>15.183246073298429</c:v>
                </c:pt>
                <c:pt idx="3">
                  <c:v>5.2356020942408374</c:v>
                </c:pt>
                <c:pt idx="4">
                  <c:v>1.0471204188481675</c:v>
                </c:pt>
                <c:pt idx="5">
                  <c:v>0.52356020942408377</c:v>
                </c:pt>
                <c:pt idx="6">
                  <c:v>2.0942408376963351</c:v>
                </c:pt>
                <c:pt idx="7">
                  <c:v>1.0471204188481675</c:v>
                </c:pt>
                <c:pt idx="8">
                  <c:v>7.8534031413612562</c:v>
                </c:pt>
                <c:pt idx="9">
                  <c:v>1.0471204188481675</c:v>
                </c:pt>
                <c:pt idx="10">
                  <c:v>10.99476439790576</c:v>
                </c:pt>
                <c:pt idx="11">
                  <c:v>0</c:v>
                </c:pt>
              </c:numCache>
            </c:numRef>
          </c:val>
          <c:extLst>
            <c:ext xmlns:c16="http://schemas.microsoft.com/office/drawing/2014/chart" uri="{C3380CC4-5D6E-409C-BE32-E72D297353CC}">
              <c16:uniqueId val="{00000001-7E9E-44F3-BF59-9A1786027AE7}"/>
            </c:ext>
          </c:extLst>
        </c:ser>
        <c:ser>
          <c:idx val="0"/>
          <c:order val="2"/>
          <c:tx>
            <c:strRef>
              <c:f>'G000023_棒(複)'!$B$305</c:f>
              <c:strCache>
                <c:ptCount val="1"/>
              </c:strCache>
            </c:strRef>
          </c:tx>
          <c:spPr>
            <a:noFill/>
            <a:ln>
              <a:noFill/>
            </a:ln>
            <a:effectLst/>
          </c:spPr>
          <c:invertIfNegative val="0"/>
          <c:cat>
            <c:strRef>
              <c:f>'G000023_棒(複)'!$D$301:$O$301</c:f>
              <c:strCache>
                <c:ptCount val="12"/>
                <c:pt idx="0">
                  <c:v>祖父母等の親族</c:v>
                </c:pt>
                <c:pt idx="1">
                  <c:v>友人や知人</c:v>
                </c:pt>
                <c:pt idx="2">
                  <c:v>近所の人</c:v>
                </c:pt>
                <c:pt idx="3">
                  <c:v>子育て支援施設（地域子育て支援拠点・児童館等）・ＮＰＯ</c:v>
                </c:pt>
                <c:pt idx="4">
                  <c:v>保健所・保健センター</c:v>
                </c:pt>
                <c:pt idx="5">
                  <c:v>保育士</c:v>
                </c:pt>
                <c:pt idx="6">
                  <c:v>幼稚園教諭</c:v>
                </c:pt>
                <c:pt idx="7">
                  <c:v>民生委員・児童委員</c:v>
                </c:pt>
                <c:pt idx="8">
                  <c:v>かかりつけの医師</c:v>
                </c:pt>
                <c:pt idx="9">
                  <c:v>自治体の子育て関連担当窓口</c:v>
                </c:pt>
                <c:pt idx="10">
                  <c:v>その他</c:v>
                </c:pt>
                <c:pt idx="11">
                  <c:v>無回答</c:v>
                </c:pt>
              </c:strCache>
            </c:strRef>
          </c:cat>
          <c:val>
            <c:numRef>
              <c:f>'G000023_棒(複)'!$D$305:$O$305</c:f>
              <c:numCache>
                <c:formatCode>General</c:formatCode>
                <c:ptCount val="12"/>
                <c:pt idx="0">
                  <c:v>-7.613612565445024</c:v>
                </c:pt>
                <c:pt idx="1">
                  <c:v>8.2167539267015712</c:v>
                </c:pt>
                <c:pt idx="2">
                  <c:v>-1.7167539267015695</c:v>
                </c:pt>
                <c:pt idx="3">
                  <c:v>1.0356020942408373</c:v>
                </c:pt>
                <c:pt idx="4">
                  <c:v>-0.45287958115183247</c:v>
                </c:pt>
                <c:pt idx="5">
                  <c:v>-3.2764397905759162</c:v>
                </c:pt>
                <c:pt idx="6">
                  <c:v>0.19424083769633516</c:v>
                </c:pt>
                <c:pt idx="7">
                  <c:v>0.24712041884816749</c:v>
                </c:pt>
                <c:pt idx="8">
                  <c:v>-0.14659685863874383</c:v>
                </c:pt>
                <c:pt idx="9">
                  <c:v>-0.85287958115183238</c:v>
                </c:pt>
                <c:pt idx="10">
                  <c:v>4.0947643979057595</c:v>
                </c:pt>
                <c:pt idx="11">
                  <c:v>-1.1000000000000001</c:v>
                </c:pt>
              </c:numCache>
            </c:numRef>
          </c:val>
          <c:extLst>
            <c:ext xmlns:c16="http://schemas.microsoft.com/office/drawing/2014/chart" uri="{C3380CC4-5D6E-409C-BE32-E72D297353CC}">
              <c16:uniqueId val="{00000002-7E9E-44F3-BF59-9A1786027AE7}"/>
            </c:ext>
          </c:extLst>
        </c:ser>
        <c:dLbls>
          <c:showLegendKey val="0"/>
          <c:showVal val="0"/>
          <c:showCatName val="0"/>
          <c:showSerName val="0"/>
          <c:showPercent val="0"/>
          <c:showBubbleSize val="0"/>
        </c:dLbls>
        <c:gapWidth val="80"/>
        <c:axId val="894178111"/>
        <c:axId val="894184351"/>
      </c:barChart>
      <c:catAx>
        <c:axId val="894178111"/>
        <c:scaling>
          <c:orientation val="maxMin"/>
        </c:scaling>
        <c:delete val="0"/>
        <c:axPos val="l"/>
        <c:numFmt formatCode="General" sourceLinked="1"/>
        <c:majorTickMark val="none"/>
        <c:minorTickMark val="none"/>
        <c:tickLblPos val="none"/>
        <c:spPr>
          <a:noFill/>
          <a:ln w="12700" cap="flat" cmpd="sng" algn="ctr">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894184351"/>
        <c:crosses val="autoZero"/>
        <c:auto val="1"/>
        <c:lblAlgn val="ctr"/>
        <c:lblOffset val="100"/>
        <c:noMultiLvlLbl val="0"/>
      </c:catAx>
      <c:valAx>
        <c:axId val="894184351"/>
        <c:scaling>
          <c:orientation val="minMax"/>
          <c:max val="100"/>
          <c:min val="0"/>
        </c:scaling>
        <c:delete val="0"/>
        <c:axPos val="t"/>
        <c:numFmt formatCode="0" sourceLinked="0"/>
        <c:majorTickMark val="out"/>
        <c:minorTickMark val="none"/>
        <c:tickLblPos val="nextTo"/>
        <c:spPr>
          <a:noFill/>
          <a:ln w="12700" cap="flat" cmpd="sng" algn="ctr">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894178111"/>
        <c:crosses val="autoZero"/>
        <c:crossBetween val="between"/>
        <c:majorUnit val="20"/>
      </c:valAx>
      <c:spPr>
        <a:noFill/>
        <a:ln w="25400">
          <a:noFill/>
        </a:ln>
        <a:effectLst/>
      </c:spPr>
    </c:plotArea>
    <c:legend>
      <c:legendPos val="t"/>
      <c:legendEntry>
        <c:idx val="2"/>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Entry>
      <c:layout>
        <c:manualLayout>
          <c:xMode val="edge"/>
          <c:yMode val="edge"/>
          <c:x val="0"/>
          <c:y val="8.1547619047619042E-3"/>
          <c:w val="1"/>
          <c:h val="0.25969444444444445"/>
        </c:manualLayout>
      </c:layout>
      <c:overlay val="0"/>
      <c:spPr>
        <a:noFill/>
        <a:ln w="25400">
          <a:noFill/>
        </a:ln>
        <a:effectLst/>
      </c:spPr>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ctr">
      <a:noFill/>
      <a:prstDash val="solid"/>
      <a:round/>
    </a:ln>
    <a:effectLst/>
  </c:spPr>
  <c:txPr>
    <a:bodyPr/>
    <a:lstStyle/>
    <a:p>
      <a:pPr>
        <a:defRPr/>
      </a:pPr>
      <a:endParaRPr lang="ja-JP"/>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2311224489795921E-2"/>
          <c:y val="3.7130639730639729E-2"/>
          <c:w val="0.90909183673469385"/>
          <c:h val="0.96286936026936032"/>
        </c:manualLayout>
      </c:layout>
      <c:barChart>
        <c:barDir val="bar"/>
        <c:grouping val="clustered"/>
        <c:varyColors val="0"/>
        <c:ser>
          <c:idx val="1"/>
          <c:order val="0"/>
          <c:tx>
            <c:strRef>
              <c:f>'G000305_棒(複)'!$B$303</c:f>
              <c:strCache>
                <c:ptCount val="1"/>
                <c:pt idx="0">
                  <c:v>令和６年度調査
（回答者数 = 334）</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'G000305_棒(複)'!$D$301:$Q$301</c:f>
              <c:strCache>
                <c:ptCount val="14"/>
                <c:pt idx="0">
                  <c:v>子どもの食生活</c:v>
                </c:pt>
                <c:pt idx="1">
                  <c:v>子どもとの過ごし方・遊び方</c:v>
                </c:pt>
                <c:pt idx="2">
                  <c:v>子どもの健康</c:v>
                </c:pt>
                <c:pt idx="3">
                  <c:v>子どもの発育</c:v>
                </c:pt>
                <c:pt idx="4">
                  <c:v>夫婦関係</c:v>
                </c:pt>
                <c:pt idx="5">
                  <c:v>親族との関係</c:v>
                </c:pt>
                <c:pt idx="6">
                  <c:v>近所との付き合い</c:v>
                </c:pt>
                <c:pt idx="7">
                  <c:v>親同士のつきあい</c:v>
                </c:pt>
                <c:pt idx="8">
                  <c:v>自分の健康</c:v>
                </c:pt>
                <c:pt idx="9">
                  <c:v>家族の健康</c:v>
                </c:pt>
                <c:pt idx="10">
                  <c:v>社会との関わりが少ないこと</c:v>
                </c:pt>
                <c:pt idx="11">
                  <c:v>その他</c:v>
                </c:pt>
                <c:pt idx="12">
                  <c:v>特にない</c:v>
                </c:pt>
                <c:pt idx="13">
                  <c:v>無回答</c:v>
                </c:pt>
              </c:strCache>
            </c:strRef>
          </c:cat>
          <c:val>
            <c:numRef>
              <c:f>'G000305_棒(複)'!$D$303:$Q$303</c:f>
              <c:numCache>
                <c:formatCode>0.0</c:formatCode>
                <c:ptCount val="14"/>
                <c:pt idx="0">
                  <c:v>48.2</c:v>
                </c:pt>
                <c:pt idx="1">
                  <c:v>49.1</c:v>
                </c:pt>
                <c:pt idx="2">
                  <c:v>35.9</c:v>
                </c:pt>
                <c:pt idx="3">
                  <c:v>32.299999999999997</c:v>
                </c:pt>
                <c:pt idx="4">
                  <c:v>12</c:v>
                </c:pt>
                <c:pt idx="5">
                  <c:v>7.2</c:v>
                </c:pt>
                <c:pt idx="6">
                  <c:v>9.3000000000000007</c:v>
                </c:pt>
                <c:pt idx="7">
                  <c:v>6.3</c:v>
                </c:pt>
                <c:pt idx="8">
                  <c:v>26.6</c:v>
                </c:pt>
                <c:pt idx="9">
                  <c:v>21</c:v>
                </c:pt>
                <c:pt idx="10">
                  <c:v>9.9</c:v>
                </c:pt>
                <c:pt idx="11">
                  <c:v>5.0999999999999996</c:v>
                </c:pt>
                <c:pt idx="12">
                  <c:v>16.5</c:v>
                </c:pt>
                <c:pt idx="13">
                  <c:v>4.5</c:v>
                </c:pt>
              </c:numCache>
            </c:numRef>
          </c:val>
          <c:extLst>
            <c:ext xmlns:c16="http://schemas.microsoft.com/office/drawing/2014/chart" uri="{C3380CC4-5D6E-409C-BE32-E72D297353CC}">
              <c16:uniqueId val="{00000000-977A-4311-A6B1-202DD8D9B6C9}"/>
            </c:ext>
          </c:extLst>
        </c:ser>
        <c:ser>
          <c:idx val="2"/>
          <c:order val="1"/>
          <c:tx>
            <c:strRef>
              <c:f>'G000305_棒(複)'!$B$304</c:f>
              <c:strCache>
                <c:ptCount val="1"/>
                <c:pt idx="0">
                  <c:v>平成30年度調査
（回答者数 = 493）</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'G000305_棒(複)'!$D$301:$Q$301</c:f>
              <c:strCache>
                <c:ptCount val="14"/>
                <c:pt idx="0">
                  <c:v>子どもの食生活</c:v>
                </c:pt>
                <c:pt idx="1">
                  <c:v>子どもとの過ごし方・遊び方</c:v>
                </c:pt>
                <c:pt idx="2">
                  <c:v>子どもの健康</c:v>
                </c:pt>
                <c:pt idx="3">
                  <c:v>子どもの発育</c:v>
                </c:pt>
                <c:pt idx="4">
                  <c:v>夫婦関係</c:v>
                </c:pt>
                <c:pt idx="5">
                  <c:v>親族との関係</c:v>
                </c:pt>
                <c:pt idx="6">
                  <c:v>近所との付き合い</c:v>
                </c:pt>
                <c:pt idx="7">
                  <c:v>親同士のつきあい</c:v>
                </c:pt>
                <c:pt idx="8">
                  <c:v>自分の健康</c:v>
                </c:pt>
                <c:pt idx="9">
                  <c:v>家族の健康</c:v>
                </c:pt>
                <c:pt idx="10">
                  <c:v>社会との関わりが少ないこと</c:v>
                </c:pt>
                <c:pt idx="11">
                  <c:v>その他</c:v>
                </c:pt>
                <c:pt idx="12">
                  <c:v>特にない</c:v>
                </c:pt>
                <c:pt idx="13">
                  <c:v>無回答</c:v>
                </c:pt>
              </c:strCache>
            </c:strRef>
          </c:cat>
          <c:val>
            <c:numRef>
              <c:f>'G000305_棒(複)'!$D$304:$Q$304</c:f>
              <c:numCache>
                <c:formatCode>0.0</c:formatCode>
                <c:ptCount val="14"/>
                <c:pt idx="0">
                  <c:v>42.393509127789045</c:v>
                </c:pt>
                <c:pt idx="1">
                  <c:v>44.219066937119678</c:v>
                </c:pt>
                <c:pt idx="2">
                  <c:v>33.265720081135903</c:v>
                </c:pt>
                <c:pt idx="3">
                  <c:v>28.397565922920894</c:v>
                </c:pt>
                <c:pt idx="4">
                  <c:v>12.170385395537526</c:v>
                </c:pt>
                <c:pt idx="5">
                  <c:v>10.750507099391481</c:v>
                </c:pt>
                <c:pt idx="6">
                  <c:v>11.967545638945234</c:v>
                </c:pt>
                <c:pt idx="7">
                  <c:v>13.793103448275861</c:v>
                </c:pt>
                <c:pt idx="8">
                  <c:v>21.906693711967545</c:v>
                </c:pt>
                <c:pt idx="9">
                  <c:v>20.28397565922921</c:v>
                </c:pt>
                <c:pt idx="10">
                  <c:v>11.156186612576064</c:v>
                </c:pt>
                <c:pt idx="11">
                  <c:v>5.2738336713995944</c:v>
                </c:pt>
                <c:pt idx="12">
                  <c:v>18.255578093306287</c:v>
                </c:pt>
                <c:pt idx="13">
                  <c:v>1.6227180527383367</c:v>
                </c:pt>
              </c:numCache>
            </c:numRef>
          </c:val>
          <c:extLst>
            <c:ext xmlns:c16="http://schemas.microsoft.com/office/drawing/2014/chart" uri="{C3380CC4-5D6E-409C-BE32-E72D297353CC}">
              <c16:uniqueId val="{00000001-977A-4311-A6B1-202DD8D9B6C9}"/>
            </c:ext>
          </c:extLst>
        </c:ser>
        <c:dLbls>
          <c:showLegendKey val="0"/>
          <c:showVal val="0"/>
          <c:showCatName val="0"/>
          <c:showSerName val="0"/>
          <c:showPercent val="0"/>
          <c:showBubbleSize val="0"/>
        </c:dLbls>
        <c:gapWidth val="80"/>
        <c:axId val="393149727"/>
        <c:axId val="393140607"/>
      </c:barChart>
      <c:catAx>
        <c:axId val="393149727"/>
        <c:scaling>
          <c:orientation val="maxMin"/>
        </c:scaling>
        <c:delete val="0"/>
        <c:axPos val="l"/>
        <c:numFmt formatCode="General" sourceLinked="1"/>
        <c:majorTickMark val="none"/>
        <c:minorTickMark val="none"/>
        <c:tickLblPos val="none"/>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393140607"/>
        <c:crosses val="autoZero"/>
        <c:auto val="1"/>
        <c:lblAlgn val="ctr"/>
        <c:lblOffset val="100"/>
        <c:noMultiLvlLbl val="0"/>
      </c:catAx>
      <c:valAx>
        <c:axId val="393140607"/>
        <c:scaling>
          <c:orientation val="minMax"/>
          <c:max val="100"/>
          <c:min val="0"/>
        </c:scaling>
        <c:delete val="0"/>
        <c:axPos val="t"/>
        <c:numFmt formatCode="0" sourceLinked="0"/>
        <c:majorTickMark val="out"/>
        <c:minorTickMark val="none"/>
        <c:tickLblPos val="nextTo"/>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393149727"/>
        <c:crosses val="autoZero"/>
        <c:crossBetween val="between"/>
        <c:majorUnit val="20"/>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in">
      <a:noFill/>
      <a:prstDash val="solid"/>
    </a:ln>
    <a:effectLst/>
  </c:spPr>
  <c:txPr>
    <a:bodyPr/>
    <a:lstStyle/>
    <a:p>
      <a:pPr>
        <a:defRPr/>
      </a:pPr>
      <a:endParaRPr lang="ja-JP"/>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xMode val="edge"/>
          <c:yMode val="edge"/>
          <c:x val="1.171303074670571E-2"/>
          <c:y val="0.79231568016614751"/>
          <c:w val="0.66411238825031926"/>
          <c:h val="0.20768431983385255"/>
        </c:manualLayout>
      </c:layout>
      <c:barChart>
        <c:barDir val="bar"/>
        <c:grouping val="clustered"/>
        <c:varyColors val="0"/>
        <c:ser>
          <c:idx val="1"/>
          <c:order val="0"/>
          <c:tx>
            <c:strRef>
              <c:f>'G000002_棒(複)'!$B$303</c:f>
              <c:strCache>
                <c:ptCount val="1"/>
                <c:pt idx="0">
                  <c:v>令和６年度調査
（回答者数 = 334）</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'G000002_棒(複)'!$D$301:$G$301</c:f>
              <c:strCache>
                <c:ptCount val="4"/>
                <c:pt idx="0">
                  <c:v>三崎地区</c:v>
                </c:pt>
                <c:pt idx="1">
                  <c:v>南下浦地区</c:v>
                </c:pt>
                <c:pt idx="2">
                  <c:v>初声地区</c:v>
                </c:pt>
                <c:pt idx="3">
                  <c:v>無回答</c:v>
                </c:pt>
              </c:strCache>
            </c:strRef>
          </c:cat>
          <c:val>
            <c:numRef>
              <c:f>'G000002_棒(複)'!$D$303:$G$303</c:f>
              <c:numCache>
                <c:formatCode>0.0</c:formatCode>
                <c:ptCount val="4"/>
                <c:pt idx="0">
                  <c:v>29</c:v>
                </c:pt>
                <c:pt idx="1">
                  <c:v>40.1</c:v>
                </c:pt>
                <c:pt idx="2">
                  <c:v>30.2</c:v>
                </c:pt>
                <c:pt idx="3">
                  <c:v>0.6</c:v>
                </c:pt>
              </c:numCache>
            </c:numRef>
          </c:val>
          <c:extLst>
            <c:ext xmlns:c16="http://schemas.microsoft.com/office/drawing/2014/chart" uri="{C3380CC4-5D6E-409C-BE32-E72D297353CC}">
              <c16:uniqueId val="{00000000-77FF-4476-B910-EE3A0582DDF6}"/>
            </c:ext>
          </c:extLst>
        </c:ser>
        <c:ser>
          <c:idx val="2"/>
          <c:order val="1"/>
          <c:tx>
            <c:strRef>
              <c:f>'G000002_棒(複)'!$B$304</c:f>
              <c:strCache>
                <c:ptCount val="1"/>
                <c:pt idx="0">
                  <c:v>平成30年度調査
（回答者数 = 493）</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'G000002_棒(複)'!$D$301:$G$301</c:f>
              <c:strCache>
                <c:ptCount val="4"/>
                <c:pt idx="0">
                  <c:v>三崎地区</c:v>
                </c:pt>
                <c:pt idx="1">
                  <c:v>南下浦地区</c:v>
                </c:pt>
                <c:pt idx="2">
                  <c:v>初声地区</c:v>
                </c:pt>
                <c:pt idx="3">
                  <c:v>無回答</c:v>
                </c:pt>
              </c:strCache>
            </c:strRef>
          </c:cat>
          <c:val>
            <c:numRef>
              <c:f>'G000002_棒(複)'!$D$304:$G$304</c:f>
              <c:numCache>
                <c:formatCode>0.0</c:formatCode>
                <c:ptCount val="4"/>
                <c:pt idx="0">
                  <c:v>27.6</c:v>
                </c:pt>
                <c:pt idx="1">
                  <c:v>42.4</c:v>
                </c:pt>
                <c:pt idx="2">
                  <c:v>29.6</c:v>
                </c:pt>
                <c:pt idx="3">
                  <c:v>0.4</c:v>
                </c:pt>
              </c:numCache>
            </c:numRef>
          </c:val>
          <c:extLst>
            <c:ext xmlns:c16="http://schemas.microsoft.com/office/drawing/2014/chart" uri="{C3380CC4-5D6E-409C-BE32-E72D297353CC}">
              <c16:uniqueId val="{00000001-77FF-4476-B910-EE3A0582DDF6}"/>
            </c:ext>
          </c:extLst>
        </c:ser>
        <c:ser>
          <c:idx val="0"/>
          <c:order val="2"/>
          <c:tx>
            <c:strRef>
              <c:f>'G000002_棒(複)'!$B$305</c:f>
              <c:strCache>
                <c:ptCount val="1"/>
              </c:strCache>
            </c:strRef>
          </c:tx>
          <c:spPr>
            <a:noFill/>
            <a:ln>
              <a:noFill/>
            </a:ln>
            <a:effectLst/>
          </c:spPr>
          <c:invertIfNegative val="0"/>
          <c:cat>
            <c:strRef>
              <c:f>'G000002_棒(複)'!$D$301:$G$301</c:f>
              <c:strCache>
                <c:ptCount val="4"/>
                <c:pt idx="0">
                  <c:v>三崎地区</c:v>
                </c:pt>
                <c:pt idx="1">
                  <c:v>南下浦地区</c:v>
                </c:pt>
                <c:pt idx="2">
                  <c:v>初声地区</c:v>
                </c:pt>
                <c:pt idx="3">
                  <c:v>無回答</c:v>
                </c:pt>
              </c:strCache>
            </c:strRef>
          </c:cat>
          <c:val>
            <c:numRef>
              <c:f>'G000002_棒(複)'!$D$305:$G$305</c:f>
              <c:numCache>
                <c:formatCode>General</c:formatCode>
                <c:ptCount val="4"/>
                <c:pt idx="0">
                  <c:v>-1.3999999999999986</c:v>
                </c:pt>
                <c:pt idx="1">
                  <c:v>2.2999999999999972</c:v>
                </c:pt>
                <c:pt idx="2">
                  <c:v>-0.59999999999999787</c:v>
                </c:pt>
                <c:pt idx="3">
                  <c:v>-0.19999999999999996</c:v>
                </c:pt>
              </c:numCache>
            </c:numRef>
          </c:val>
          <c:extLst>
            <c:ext xmlns:c16="http://schemas.microsoft.com/office/drawing/2014/chart" uri="{C3380CC4-5D6E-409C-BE32-E72D297353CC}">
              <c16:uniqueId val="{00000002-77FF-4476-B910-EE3A0582DDF6}"/>
            </c:ext>
          </c:extLst>
        </c:ser>
        <c:dLbls>
          <c:showLegendKey val="0"/>
          <c:showVal val="0"/>
          <c:showCatName val="0"/>
          <c:showSerName val="0"/>
          <c:showPercent val="0"/>
          <c:showBubbleSize val="0"/>
        </c:dLbls>
        <c:gapWidth val="80"/>
        <c:axId val="1336048479"/>
        <c:axId val="1336054719"/>
      </c:barChart>
      <c:catAx>
        <c:axId val="1336048479"/>
        <c:scaling>
          <c:orientation val="maxMin"/>
        </c:scaling>
        <c:delete val="0"/>
        <c:axPos val="l"/>
        <c:numFmt formatCode="General" sourceLinked="1"/>
        <c:majorTickMark val="none"/>
        <c:minorTickMark val="none"/>
        <c:tickLblPos val="none"/>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1336054719"/>
        <c:crosses val="autoZero"/>
        <c:auto val="1"/>
        <c:lblAlgn val="ctr"/>
        <c:lblOffset val="100"/>
        <c:noMultiLvlLbl val="0"/>
      </c:catAx>
      <c:valAx>
        <c:axId val="1336054719"/>
        <c:scaling>
          <c:orientation val="minMax"/>
          <c:max val="100"/>
          <c:min val="0"/>
        </c:scaling>
        <c:delete val="0"/>
        <c:axPos val="t"/>
        <c:numFmt formatCode="0" sourceLinked="0"/>
        <c:majorTickMark val="out"/>
        <c:minorTickMark val="none"/>
        <c:tickLblPos val="nextTo"/>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1336048479"/>
        <c:crosses val="autoZero"/>
        <c:crossBetween val="between"/>
        <c:majorUnit val="20"/>
      </c:valAx>
      <c:spPr>
        <a:noFill/>
        <a:ln w="25400">
          <a:noFill/>
        </a:ln>
        <a:effectLst/>
      </c:spPr>
    </c:plotArea>
    <c:legend>
      <c:legendPos val="t"/>
      <c:legendEntry>
        <c:idx val="0"/>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Entry>
      <c:legendEntry>
        <c:idx val="1"/>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Entry>
      <c:legendEntry>
        <c:idx val="2"/>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Entry>
      <c:layout>
        <c:manualLayout>
          <c:xMode val="edge"/>
          <c:yMode val="edge"/>
          <c:x val="0"/>
          <c:y val="0"/>
          <c:w val="1"/>
          <c:h val="0.17096988304093566"/>
        </c:manualLayout>
      </c:layout>
      <c:overlay val="0"/>
      <c:spPr>
        <a:noFill/>
        <a:ln w="25400">
          <a:noFill/>
        </a:ln>
        <a:effectLst/>
      </c:spPr>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in">
      <a:noFill/>
      <a:prstDash val="solid"/>
    </a:ln>
    <a:effectLst/>
  </c:spPr>
  <c:txPr>
    <a:bodyPr/>
    <a:lstStyle/>
    <a:p>
      <a:pPr>
        <a:defRPr/>
      </a:pPr>
      <a:endParaRPr lang="ja-JP"/>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2311224489795921E-2"/>
          <c:y val="3.7130639730639729E-2"/>
          <c:w val="0.90909183673469385"/>
          <c:h val="0.96286936026936032"/>
        </c:manualLayout>
      </c:layout>
      <c:barChart>
        <c:barDir val="bar"/>
        <c:grouping val="clustered"/>
        <c:varyColors val="0"/>
        <c:ser>
          <c:idx val="1"/>
          <c:order val="0"/>
          <c:tx>
            <c:strRef>
              <c:f>'G000129_棒(複)'!$B$303</c:f>
              <c:strCache>
                <c:ptCount val="1"/>
                <c:pt idx="0">
                  <c:v>令和６年度調査
（回答者数 = 291）</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'G000129_棒(複)'!$D$301:$Q$301</c:f>
              <c:strCache>
                <c:ptCount val="14"/>
                <c:pt idx="0">
                  <c:v>子どもの食生活</c:v>
                </c:pt>
                <c:pt idx="1">
                  <c:v>子どもとの過ごし方・遊び方</c:v>
                </c:pt>
                <c:pt idx="2">
                  <c:v>子どもの健康</c:v>
                </c:pt>
                <c:pt idx="3">
                  <c:v>子どもの発育</c:v>
                </c:pt>
                <c:pt idx="4">
                  <c:v>夫婦関係</c:v>
                </c:pt>
                <c:pt idx="5">
                  <c:v>親族との関係</c:v>
                </c:pt>
                <c:pt idx="6">
                  <c:v>近所との付き合い</c:v>
                </c:pt>
                <c:pt idx="7">
                  <c:v>親同士のつきあい</c:v>
                </c:pt>
                <c:pt idx="8">
                  <c:v>自分の健康</c:v>
                </c:pt>
                <c:pt idx="9">
                  <c:v>家族の健康</c:v>
                </c:pt>
                <c:pt idx="10">
                  <c:v>社会との関わりが少ないこと</c:v>
                </c:pt>
                <c:pt idx="11">
                  <c:v>その他</c:v>
                </c:pt>
                <c:pt idx="12">
                  <c:v>特にない</c:v>
                </c:pt>
                <c:pt idx="13">
                  <c:v>無回答</c:v>
                </c:pt>
              </c:strCache>
            </c:strRef>
          </c:cat>
          <c:val>
            <c:numRef>
              <c:f>'G000129_棒(複)'!$D$303:$Q$303</c:f>
              <c:numCache>
                <c:formatCode>0.0</c:formatCode>
                <c:ptCount val="14"/>
                <c:pt idx="0">
                  <c:v>28.9</c:v>
                </c:pt>
                <c:pt idx="1">
                  <c:v>38.5</c:v>
                </c:pt>
                <c:pt idx="2">
                  <c:v>26.5</c:v>
                </c:pt>
                <c:pt idx="3">
                  <c:v>19.600000000000001</c:v>
                </c:pt>
                <c:pt idx="4">
                  <c:v>9.3000000000000007</c:v>
                </c:pt>
                <c:pt idx="5">
                  <c:v>6.2</c:v>
                </c:pt>
                <c:pt idx="6">
                  <c:v>8.9</c:v>
                </c:pt>
                <c:pt idx="7">
                  <c:v>14.4</c:v>
                </c:pt>
                <c:pt idx="8">
                  <c:v>18.2</c:v>
                </c:pt>
                <c:pt idx="9">
                  <c:v>18.2</c:v>
                </c:pt>
                <c:pt idx="10">
                  <c:v>8.9</c:v>
                </c:pt>
                <c:pt idx="11">
                  <c:v>6.5</c:v>
                </c:pt>
                <c:pt idx="12">
                  <c:v>21.3</c:v>
                </c:pt>
                <c:pt idx="13">
                  <c:v>3.4</c:v>
                </c:pt>
              </c:numCache>
            </c:numRef>
          </c:val>
          <c:extLst>
            <c:ext xmlns:c16="http://schemas.microsoft.com/office/drawing/2014/chart" uri="{C3380CC4-5D6E-409C-BE32-E72D297353CC}">
              <c16:uniqueId val="{00000000-DC55-4C55-9003-727E06EB8540}"/>
            </c:ext>
          </c:extLst>
        </c:ser>
        <c:ser>
          <c:idx val="2"/>
          <c:order val="1"/>
          <c:tx>
            <c:strRef>
              <c:f>'G000129_棒(複)'!$B$304</c:f>
              <c:strCache>
                <c:ptCount val="1"/>
                <c:pt idx="0">
                  <c:v>平成30年度調査
（回答者数 = 206）</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'G000129_棒(複)'!$D$301:$Q$301</c:f>
              <c:strCache>
                <c:ptCount val="14"/>
                <c:pt idx="0">
                  <c:v>子どもの食生活</c:v>
                </c:pt>
                <c:pt idx="1">
                  <c:v>子どもとの過ごし方・遊び方</c:v>
                </c:pt>
                <c:pt idx="2">
                  <c:v>子どもの健康</c:v>
                </c:pt>
                <c:pt idx="3">
                  <c:v>子どもの発育</c:v>
                </c:pt>
                <c:pt idx="4">
                  <c:v>夫婦関係</c:v>
                </c:pt>
                <c:pt idx="5">
                  <c:v>親族との関係</c:v>
                </c:pt>
                <c:pt idx="6">
                  <c:v>近所との付き合い</c:v>
                </c:pt>
                <c:pt idx="7">
                  <c:v>親同士のつきあい</c:v>
                </c:pt>
                <c:pt idx="8">
                  <c:v>自分の健康</c:v>
                </c:pt>
                <c:pt idx="9">
                  <c:v>家族の健康</c:v>
                </c:pt>
                <c:pt idx="10">
                  <c:v>社会との関わりが少ないこと</c:v>
                </c:pt>
                <c:pt idx="11">
                  <c:v>その他</c:v>
                </c:pt>
                <c:pt idx="12">
                  <c:v>特にない</c:v>
                </c:pt>
                <c:pt idx="13">
                  <c:v>無回答</c:v>
                </c:pt>
              </c:strCache>
            </c:strRef>
          </c:cat>
          <c:val>
            <c:numRef>
              <c:f>'G000129_棒(複)'!$D$304:$Q$304</c:f>
              <c:numCache>
                <c:formatCode>0.0</c:formatCode>
                <c:ptCount val="14"/>
                <c:pt idx="0">
                  <c:v>22.33009708737864</c:v>
                </c:pt>
                <c:pt idx="1">
                  <c:v>29.126213592233011</c:v>
                </c:pt>
                <c:pt idx="2">
                  <c:v>20.388349514563107</c:v>
                </c:pt>
                <c:pt idx="3">
                  <c:v>15.048543689320388</c:v>
                </c:pt>
                <c:pt idx="4">
                  <c:v>6.7961165048543686</c:v>
                </c:pt>
                <c:pt idx="5">
                  <c:v>7.2815533980582527</c:v>
                </c:pt>
                <c:pt idx="6">
                  <c:v>8.2524271844660202</c:v>
                </c:pt>
                <c:pt idx="7">
                  <c:v>14.077669902912621</c:v>
                </c:pt>
                <c:pt idx="8">
                  <c:v>18.932038834951456</c:v>
                </c:pt>
                <c:pt idx="9">
                  <c:v>17.961165048543688</c:v>
                </c:pt>
                <c:pt idx="10">
                  <c:v>6.3106796116504853</c:v>
                </c:pt>
                <c:pt idx="11">
                  <c:v>10.194174757281553</c:v>
                </c:pt>
                <c:pt idx="12">
                  <c:v>15.048543689320388</c:v>
                </c:pt>
                <c:pt idx="13">
                  <c:v>4.8543689320388346</c:v>
                </c:pt>
              </c:numCache>
            </c:numRef>
          </c:val>
          <c:extLst>
            <c:ext xmlns:c16="http://schemas.microsoft.com/office/drawing/2014/chart" uri="{C3380CC4-5D6E-409C-BE32-E72D297353CC}">
              <c16:uniqueId val="{00000001-DC55-4C55-9003-727E06EB8540}"/>
            </c:ext>
          </c:extLst>
        </c:ser>
        <c:dLbls>
          <c:showLegendKey val="0"/>
          <c:showVal val="0"/>
          <c:showCatName val="0"/>
          <c:showSerName val="0"/>
          <c:showPercent val="0"/>
          <c:showBubbleSize val="0"/>
        </c:dLbls>
        <c:gapWidth val="80"/>
        <c:axId val="1001425231"/>
        <c:axId val="1001433391"/>
      </c:barChart>
      <c:catAx>
        <c:axId val="1001425231"/>
        <c:scaling>
          <c:orientation val="maxMin"/>
        </c:scaling>
        <c:delete val="0"/>
        <c:axPos val="l"/>
        <c:numFmt formatCode="General" sourceLinked="1"/>
        <c:majorTickMark val="none"/>
        <c:minorTickMark val="none"/>
        <c:tickLblPos val="none"/>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1001433391"/>
        <c:crosses val="autoZero"/>
        <c:auto val="1"/>
        <c:lblAlgn val="ctr"/>
        <c:lblOffset val="100"/>
        <c:noMultiLvlLbl val="0"/>
      </c:catAx>
      <c:valAx>
        <c:axId val="1001433391"/>
        <c:scaling>
          <c:orientation val="minMax"/>
          <c:max val="100"/>
          <c:min val="0"/>
        </c:scaling>
        <c:delete val="0"/>
        <c:axPos val="t"/>
        <c:numFmt formatCode="0" sourceLinked="0"/>
        <c:majorTickMark val="out"/>
        <c:minorTickMark val="none"/>
        <c:tickLblPos val="nextTo"/>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1001425231"/>
        <c:crosses val="autoZero"/>
        <c:crossBetween val="between"/>
        <c:majorUnit val="20"/>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in">
      <a:noFill/>
      <a:prstDash val="solid"/>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xMode val="edge"/>
          <c:yMode val="edge"/>
          <c:x val="1.171303074670571E-2"/>
          <c:y val="0.79231568016614751"/>
          <c:w val="0.66411238825031926"/>
          <c:h val="0.20768431983385255"/>
        </c:manualLayout>
      </c:layout>
      <c:barChart>
        <c:barDir val="bar"/>
        <c:grouping val="clustered"/>
        <c:varyColors val="0"/>
        <c:ser>
          <c:idx val="1"/>
          <c:order val="0"/>
          <c:tx>
            <c:strRef>
              <c:f>'G000002_棒(複)'!$B$303</c:f>
              <c:strCache>
                <c:ptCount val="1"/>
                <c:pt idx="0">
                  <c:v>令和６年度調査
（回答者数 = 334）</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'G000002_棒(複)'!$D$301:$G$301</c:f>
              <c:strCache>
                <c:ptCount val="4"/>
                <c:pt idx="0">
                  <c:v>三崎地区</c:v>
                </c:pt>
                <c:pt idx="1">
                  <c:v>南下浦地区</c:v>
                </c:pt>
                <c:pt idx="2">
                  <c:v>初声地区</c:v>
                </c:pt>
                <c:pt idx="3">
                  <c:v>無回答</c:v>
                </c:pt>
              </c:strCache>
            </c:strRef>
          </c:cat>
          <c:val>
            <c:numRef>
              <c:f>'G000002_棒(複)'!$D$303:$G$303</c:f>
              <c:numCache>
                <c:formatCode>0.0</c:formatCode>
                <c:ptCount val="4"/>
                <c:pt idx="0">
                  <c:v>29</c:v>
                </c:pt>
                <c:pt idx="1">
                  <c:v>40.1</c:v>
                </c:pt>
                <c:pt idx="2">
                  <c:v>30.2</c:v>
                </c:pt>
                <c:pt idx="3">
                  <c:v>0.6</c:v>
                </c:pt>
              </c:numCache>
            </c:numRef>
          </c:val>
          <c:extLst>
            <c:ext xmlns:c16="http://schemas.microsoft.com/office/drawing/2014/chart" uri="{C3380CC4-5D6E-409C-BE32-E72D297353CC}">
              <c16:uniqueId val="{00000000-C090-491C-852F-D530C772A60B}"/>
            </c:ext>
          </c:extLst>
        </c:ser>
        <c:ser>
          <c:idx val="2"/>
          <c:order val="1"/>
          <c:tx>
            <c:strRef>
              <c:f>'G000002_棒(複)'!$B$304</c:f>
              <c:strCache>
                <c:ptCount val="1"/>
                <c:pt idx="0">
                  <c:v>平成30年度調査
（回答者数 = 493）</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'G000002_棒(複)'!$D$301:$G$301</c:f>
              <c:strCache>
                <c:ptCount val="4"/>
                <c:pt idx="0">
                  <c:v>三崎地区</c:v>
                </c:pt>
                <c:pt idx="1">
                  <c:v>南下浦地区</c:v>
                </c:pt>
                <c:pt idx="2">
                  <c:v>初声地区</c:v>
                </c:pt>
                <c:pt idx="3">
                  <c:v>無回答</c:v>
                </c:pt>
              </c:strCache>
            </c:strRef>
          </c:cat>
          <c:val>
            <c:numRef>
              <c:f>'G000002_棒(複)'!$D$304:$G$304</c:f>
              <c:numCache>
                <c:formatCode>0.0</c:formatCode>
                <c:ptCount val="4"/>
                <c:pt idx="0">
                  <c:v>27.6</c:v>
                </c:pt>
                <c:pt idx="1">
                  <c:v>42.4</c:v>
                </c:pt>
                <c:pt idx="2">
                  <c:v>29.6</c:v>
                </c:pt>
                <c:pt idx="3">
                  <c:v>0.4</c:v>
                </c:pt>
              </c:numCache>
            </c:numRef>
          </c:val>
          <c:extLst>
            <c:ext xmlns:c16="http://schemas.microsoft.com/office/drawing/2014/chart" uri="{C3380CC4-5D6E-409C-BE32-E72D297353CC}">
              <c16:uniqueId val="{00000001-C090-491C-852F-D530C772A60B}"/>
            </c:ext>
          </c:extLst>
        </c:ser>
        <c:ser>
          <c:idx val="0"/>
          <c:order val="2"/>
          <c:tx>
            <c:strRef>
              <c:f>'G000002_棒(複)'!$B$305</c:f>
              <c:strCache>
                <c:ptCount val="1"/>
              </c:strCache>
            </c:strRef>
          </c:tx>
          <c:spPr>
            <a:noFill/>
            <a:ln>
              <a:noFill/>
            </a:ln>
            <a:effectLst/>
          </c:spPr>
          <c:invertIfNegative val="0"/>
          <c:cat>
            <c:strRef>
              <c:f>'G000002_棒(複)'!$D$301:$G$301</c:f>
              <c:strCache>
                <c:ptCount val="4"/>
                <c:pt idx="0">
                  <c:v>三崎地区</c:v>
                </c:pt>
                <c:pt idx="1">
                  <c:v>南下浦地区</c:v>
                </c:pt>
                <c:pt idx="2">
                  <c:v>初声地区</c:v>
                </c:pt>
                <c:pt idx="3">
                  <c:v>無回答</c:v>
                </c:pt>
              </c:strCache>
            </c:strRef>
          </c:cat>
          <c:val>
            <c:numRef>
              <c:f>'G000002_棒(複)'!$D$305:$G$305</c:f>
              <c:numCache>
                <c:formatCode>General</c:formatCode>
                <c:ptCount val="4"/>
                <c:pt idx="0">
                  <c:v>-1.3999999999999986</c:v>
                </c:pt>
                <c:pt idx="1">
                  <c:v>2.2999999999999972</c:v>
                </c:pt>
                <c:pt idx="2">
                  <c:v>-0.59999999999999787</c:v>
                </c:pt>
                <c:pt idx="3">
                  <c:v>-0.19999999999999996</c:v>
                </c:pt>
              </c:numCache>
            </c:numRef>
          </c:val>
          <c:extLst>
            <c:ext xmlns:c16="http://schemas.microsoft.com/office/drawing/2014/chart" uri="{C3380CC4-5D6E-409C-BE32-E72D297353CC}">
              <c16:uniqueId val="{00000002-C090-491C-852F-D530C772A60B}"/>
            </c:ext>
          </c:extLst>
        </c:ser>
        <c:dLbls>
          <c:showLegendKey val="0"/>
          <c:showVal val="0"/>
          <c:showCatName val="0"/>
          <c:showSerName val="0"/>
          <c:showPercent val="0"/>
          <c:showBubbleSize val="0"/>
        </c:dLbls>
        <c:gapWidth val="80"/>
        <c:axId val="1336048479"/>
        <c:axId val="1336054719"/>
      </c:barChart>
      <c:catAx>
        <c:axId val="1336048479"/>
        <c:scaling>
          <c:orientation val="maxMin"/>
        </c:scaling>
        <c:delete val="0"/>
        <c:axPos val="l"/>
        <c:numFmt formatCode="General" sourceLinked="1"/>
        <c:majorTickMark val="none"/>
        <c:minorTickMark val="none"/>
        <c:tickLblPos val="none"/>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1336054719"/>
        <c:crosses val="autoZero"/>
        <c:auto val="1"/>
        <c:lblAlgn val="ctr"/>
        <c:lblOffset val="100"/>
        <c:noMultiLvlLbl val="0"/>
      </c:catAx>
      <c:valAx>
        <c:axId val="1336054719"/>
        <c:scaling>
          <c:orientation val="minMax"/>
          <c:max val="100"/>
          <c:min val="0"/>
        </c:scaling>
        <c:delete val="0"/>
        <c:axPos val="t"/>
        <c:numFmt formatCode="0" sourceLinked="0"/>
        <c:majorTickMark val="out"/>
        <c:minorTickMark val="none"/>
        <c:tickLblPos val="nextTo"/>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1336048479"/>
        <c:crosses val="autoZero"/>
        <c:crossBetween val="between"/>
        <c:majorUnit val="20"/>
      </c:valAx>
      <c:spPr>
        <a:noFill/>
        <a:ln w="25400">
          <a:noFill/>
        </a:ln>
        <a:effectLst/>
      </c:spPr>
    </c:plotArea>
    <c:legend>
      <c:legendPos val="t"/>
      <c:legendEntry>
        <c:idx val="0"/>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Entry>
      <c:legendEntry>
        <c:idx val="1"/>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Entry>
      <c:legendEntry>
        <c:idx val="2"/>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Entry>
      <c:layout>
        <c:manualLayout>
          <c:xMode val="edge"/>
          <c:yMode val="edge"/>
          <c:x val="0"/>
          <c:y val="0"/>
          <c:w val="1"/>
          <c:h val="0.27319395453952616"/>
        </c:manualLayout>
      </c:layout>
      <c:overlay val="0"/>
      <c:spPr>
        <a:noFill/>
        <a:ln w="25400">
          <a:noFill/>
        </a:ln>
        <a:effectLst/>
      </c:spPr>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in">
      <a:noFill/>
      <a:prstDash val="solid"/>
    </a:ln>
    <a:effectLst/>
  </c:spPr>
  <c:txPr>
    <a:bodyPr/>
    <a:lstStyle/>
    <a:p>
      <a:pPr>
        <a:defRPr/>
      </a:pPr>
      <a:endParaRPr lang="ja-JP"/>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8655241935483868E-2"/>
          <c:y val="0.76091418650793652"/>
          <c:w val="0.60152284946236556"/>
          <c:h val="0.17055370370370371"/>
        </c:manualLayout>
      </c:layout>
      <c:barChart>
        <c:barDir val="bar"/>
        <c:grouping val="clustered"/>
        <c:varyColors val="0"/>
        <c:ser>
          <c:idx val="1"/>
          <c:order val="0"/>
          <c:tx>
            <c:strRef>
              <c:f>'G000002_棒(複)'!$B$303</c:f>
              <c:strCache>
                <c:ptCount val="1"/>
                <c:pt idx="0">
                  <c:v>令和６年度調査
（回答者数 = 291）</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'G000002_棒(複)'!$D$301:$G$301</c:f>
              <c:strCache>
                <c:ptCount val="4"/>
                <c:pt idx="0">
                  <c:v>三崎地区</c:v>
                </c:pt>
                <c:pt idx="1">
                  <c:v>南下浦地区</c:v>
                </c:pt>
                <c:pt idx="2">
                  <c:v>初声地区</c:v>
                </c:pt>
                <c:pt idx="3">
                  <c:v>無回答</c:v>
                </c:pt>
              </c:strCache>
            </c:strRef>
          </c:cat>
          <c:val>
            <c:numRef>
              <c:f>'G000002_棒(複)'!$D$303:$G$303</c:f>
              <c:numCache>
                <c:formatCode>0.0</c:formatCode>
                <c:ptCount val="4"/>
                <c:pt idx="0">
                  <c:v>29.2</c:v>
                </c:pt>
                <c:pt idx="1">
                  <c:v>41.2</c:v>
                </c:pt>
                <c:pt idx="2">
                  <c:v>29.2</c:v>
                </c:pt>
                <c:pt idx="3">
                  <c:v>0.3</c:v>
                </c:pt>
              </c:numCache>
            </c:numRef>
          </c:val>
          <c:extLst>
            <c:ext xmlns:c16="http://schemas.microsoft.com/office/drawing/2014/chart" uri="{C3380CC4-5D6E-409C-BE32-E72D297353CC}">
              <c16:uniqueId val="{00000000-AE12-4DE9-A558-84E8551BA8B6}"/>
            </c:ext>
          </c:extLst>
        </c:ser>
        <c:ser>
          <c:idx val="2"/>
          <c:order val="1"/>
          <c:tx>
            <c:strRef>
              <c:f>'G000002_棒(複)'!$B$304</c:f>
              <c:strCache>
                <c:ptCount val="1"/>
                <c:pt idx="0">
                  <c:v>平成30年度調査
（回答者数 = 206）</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'G000002_棒(複)'!$D$301:$G$301</c:f>
              <c:strCache>
                <c:ptCount val="4"/>
                <c:pt idx="0">
                  <c:v>三崎地区</c:v>
                </c:pt>
                <c:pt idx="1">
                  <c:v>南下浦地区</c:v>
                </c:pt>
                <c:pt idx="2">
                  <c:v>初声地区</c:v>
                </c:pt>
                <c:pt idx="3">
                  <c:v>無回答</c:v>
                </c:pt>
              </c:strCache>
            </c:strRef>
          </c:cat>
          <c:val>
            <c:numRef>
              <c:f>'G000002_棒(複)'!$D$304:$G$304</c:f>
              <c:numCache>
                <c:formatCode>0.0</c:formatCode>
                <c:ptCount val="4"/>
                <c:pt idx="0">
                  <c:v>29.126213592233011</c:v>
                </c:pt>
                <c:pt idx="1">
                  <c:v>42.233009708737868</c:v>
                </c:pt>
                <c:pt idx="2">
                  <c:v>28.640776699029125</c:v>
                </c:pt>
                <c:pt idx="3">
                  <c:v>0</c:v>
                </c:pt>
              </c:numCache>
            </c:numRef>
          </c:val>
          <c:extLst>
            <c:ext xmlns:c16="http://schemas.microsoft.com/office/drawing/2014/chart" uri="{C3380CC4-5D6E-409C-BE32-E72D297353CC}">
              <c16:uniqueId val="{00000001-AE12-4DE9-A558-84E8551BA8B6}"/>
            </c:ext>
          </c:extLst>
        </c:ser>
        <c:ser>
          <c:idx val="0"/>
          <c:order val="2"/>
          <c:tx>
            <c:strRef>
              <c:f>'G000002_棒(複)'!$B$305</c:f>
              <c:strCache>
                <c:ptCount val="1"/>
              </c:strCache>
            </c:strRef>
          </c:tx>
          <c:spPr>
            <a:noFill/>
            <a:ln>
              <a:noFill/>
            </a:ln>
            <a:effectLst/>
          </c:spPr>
          <c:invertIfNegative val="0"/>
          <c:cat>
            <c:strRef>
              <c:f>'G000002_棒(複)'!$D$301:$G$301</c:f>
              <c:strCache>
                <c:ptCount val="4"/>
                <c:pt idx="0">
                  <c:v>三崎地区</c:v>
                </c:pt>
                <c:pt idx="1">
                  <c:v>南下浦地区</c:v>
                </c:pt>
                <c:pt idx="2">
                  <c:v>初声地区</c:v>
                </c:pt>
                <c:pt idx="3">
                  <c:v>無回答</c:v>
                </c:pt>
              </c:strCache>
            </c:strRef>
          </c:cat>
          <c:val>
            <c:numRef>
              <c:f>'G000002_棒(複)'!$D$305:$G$305</c:f>
              <c:numCache>
                <c:formatCode>General</c:formatCode>
                <c:ptCount val="4"/>
                <c:pt idx="0">
                  <c:v>-7.3786407766988305E-2</c:v>
                </c:pt>
                <c:pt idx="1">
                  <c:v>1.0330097087378647</c:v>
                </c:pt>
                <c:pt idx="2">
                  <c:v>-0.55922330097087425</c:v>
                </c:pt>
                <c:pt idx="3">
                  <c:v>-0.3</c:v>
                </c:pt>
              </c:numCache>
            </c:numRef>
          </c:val>
          <c:extLst>
            <c:ext xmlns:c16="http://schemas.microsoft.com/office/drawing/2014/chart" uri="{C3380CC4-5D6E-409C-BE32-E72D297353CC}">
              <c16:uniqueId val="{00000002-AE12-4DE9-A558-84E8551BA8B6}"/>
            </c:ext>
          </c:extLst>
        </c:ser>
        <c:dLbls>
          <c:showLegendKey val="0"/>
          <c:showVal val="0"/>
          <c:showCatName val="0"/>
          <c:showSerName val="0"/>
          <c:showPercent val="0"/>
          <c:showBubbleSize val="0"/>
        </c:dLbls>
        <c:gapWidth val="80"/>
        <c:axId val="957459008"/>
        <c:axId val="957459968"/>
      </c:barChart>
      <c:catAx>
        <c:axId val="957459008"/>
        <c:scaling>
          <c:orientation val="maxMin"/>
        </c:scaling>
        <c:delete val="0"/>
        <c:axPos val="l"/>
        <c:numFmt formatCode="General" sourceLinked="1"/>
        <c:majorTickMark val="none"/>
        <c:minorTickMark val="none"/>
        <c:tickLblPos val="none"/>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957459968"/>
        <c:crosses val="autoZero"/>
        <c:auto val="1"/>
        <c:lblAlgn val="ctr"/>
        <c:lblOffset val="100"/>
        <c:noMultiLvlLbl val="0"/>
      </c:catAx>
      <c:valAx>
        <c:axId val="957459968"/>
        <c:scaling>
          <c:orientation val="minMax"/>
          <c:max val="100"/>
          <c:min val="0"/>
        </c:scaling>
        <c:delete val="0"/>
        <c:axPos val="t"/>
        <c:numFmt formatCode="0" sourceLinked="0"/>
        <c:majorTickMark val="out"/>
        <c:minorTickMark val="none"/>
        <c:tickLblPos val="nextTo"/>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957459008"/>
        <c:crosses val="autoZero"/>
        <c:crossBetween val="between"/>
        <c:majorUnit val="20"/>
      </c:valAx>
      <c:spPr>
        <a:noFill/>
        <a:ln w="25400">
          <a:noFill/>
        </a:ln>
        <a:effectLst/>
      </c:spPr>
    </c:plotArea>
    <c:legend>
      <c:legendPos val="t"/>
      <c:legendEntry>
        <c:idx val="2"/>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Entry>
      <c:layout>
        <c:manualLayout>
          <c:xMode val="edge"/>
          <c:yMode val="edge"/>
          <c:x val="0"/>
          <c:y val="0"/>
          <c:w val="1"/>
          <c:h val="0.19117543859649122"/>
        </c:manualLayout>
      </c:layout>
      <c:overlay val="0"/>
      <c:spPr>
        <a:noFill/>
        <a:ln w="25400">
          <a:noFill/>
        </a:ln>
        <a:effectLst/>
      </c:spPr>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in">
      <a:noFill/>
      <a:prstDash val="solid"/>
    </a:ln>
    <a:effectLst/>
  </c:spPr>
  <c:txPr>
    <a:bodyPr/>
    <a:lstStyle/>
    <a:p>
      <a:pPr>
        <a:defRPr/>
      </a:pPr>
      <a:endParaRPr lang="ja-JP"/>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2311224489795921E-2"/>
          <c:y val="4.7127350427350424E-2"/>
          <c:w val="0.90909183673469385"/>
          <c:h val="0.95287264957264961"/>
        </c:manualLayout>
      </c:layout>
      <c:barChart>
        <c:barDir val="bar"/>
        <c:grouping val="clustered"/>
        <c:varyColors val="0"/>
        <c:ser>
          <c:idx val="1"/>
          <c:order val="0"/>
          <c:tx>
            <c:strRef>
              <c:f>'G000307_棒(複)'!$B$303</c:f>
              <c:strCache>
                <c:ptCount val="1"/>
                <c:pt idx="0">
                  <c:v>令和６年度調査
（回答者数 = 334）</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'G000307_棒(複)'!$D$301:$I$301</c:f>
              <c:strCache>
                <c:ptCount val="6"/>
                <c:pt idx="0">
                  <c:v>楽しさを感じることが多い</c:v>
                </c:pt>
                <c:pt idx="1">
                  <c:v>どちらかといえば楽しさを感じることが多い</c:v>
                </c:pt>
                <c:pt idx="2">
                  <c:v>楽しさと大変さを同等に感じる</c:v>
                </c:pt>
                <c:pt idx="3">
                  <c:v>どちらかといえば大変さを感じることが多い</c:v>
                </c:pt>
                <c:pt idx="4">
                  <c:v>大変さを感じることが多い</c:v>
                </c:pt>
                <c:pt idx="5">
                  <c:v>無回答</c:v>
                </c:pt>
              </c:strCache>
            </c:strRef>
          </c:cat>
          <c:val>
            <c:numRef>
              <c:f>'G000307_棒(複)'!$D$303:$I$303</c:f>
              <c:numCache>
                <c:formatCode>0.0</c:formatCode>
                <c:ptCount val="6"/>
                <c:pt idx="0">
                  <c:v>32</c:v>
                </c:pt>
                <c:pt idx="1">
                  <c:v>25.7</c:v>
                </c:pt>
                <c:pt idx="2">
                  <c:v>34.1</c:v>
                </c:pt>
                <c:pt idx="3">
                  <c:v>5.4</c:v>
                </c:pt>
                <c:pt idx="4">
                  <c:v>2.1</c:v>
                </c:pt>
                <c:pt idx="5">
                  <c:v>0.6</c:v>
                </c:pt>
              </c:numCache>
            </c:numRef>
          </c:val>
          <c:extLst>
            <c:ext xmlns:c16="http://schemas.microsoft.com/office/drawing/2014/chart" uri="{C3380CC4-5D6E-409C-BE32-E72D297353CC}">
              <c16:uniqueId val="{00000000-9407-42A4-ADA1-593FED7D4517}"/>
            </c:ext>
          </c:extLst>
        </c:ser>
        <c:ser>
          <c:idx val="2"/>
          <c:order val="1"/>
          <c:tx>
            <c:strRef>
              <c:f>'G000307_棒(複)'!$B$304</c:f>
              <c:strCache>
                <c:ptCount val="1"/>
                <c:pt idx="0">
                  <c:v>平成30年度調査
（回答者数 = 493）</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'G000307_棒(複)'!$D$301:$I$301</c:f>
              <c:strCache>
                <c:ptCount val="6"/>
                <c:pt idx="0">
                  <c:v>楽しさを感じることが多い</c:v>
                </c:pt>
                <c:pt idx="1">
                  <c:v>どちらかといえば楽しさを感じることが多い</c:v>
                </c:pt>
                <c:pt idx="2">
                  <c:v>楽しさと大変さを同等に感じる</c:v>
                </c:pt>
                <c:pt idx="3">
                  <c:v>どちらかといえば大変さを感じることが多い</c:v>
                </c:pt>
                <c:pt idx="4">
                  <c:v>大変さを感じることが多い</c:v>
                </c:pt>
                <c:pt idx="5">
                  <c:v>無回答</c:v>
                </c:pt>
              </c:strCache>
            </c:strRef>
          </c:cat>
          <c:val>
            <c:numRef>
              <c:f>'G000307_棒(複)'!$D$304:$I$304</c:f>
              <c:numCache>
                <c:formatCode>0.0</c:formatCode>
                <c:ptCount val="6"/>
                <c:pt idx="0">
                  <c:v>29.411764705882351</c:v>
                </c:pt>
                <c:pt idx="1">
                  <c:v>29.006085192697768</c:v>
                </c:pt>
                <c:pt idx="2">
                  <c:v>30.831643002028397</c:v>
                </c:pt>
                <c:pt idx="3">
                  <c:v>7.3022312373225153</c:v>
                </c:pt>
                <c:pt idx="4">
                  <c:v>2.4340770791075053</c:v>
                </c:pt>
                <c:pt idx="5">
                  <c:v>1.0141987829614605</c:v>
                </c:pt>
              </c:numCache>
            </c:numRef>
          </c:val>
          <c:extLst>
            <c:ext xmlns:c16="http://schemas.microsoft.com/office/drawing/2014/chart" uri="{C3380CC4-5D6E-409C-BE32-E72D297353CC}">
              <c16:uniqueId val="{00000001-9407-42A4-ADA1-593FED7D4517}"/>
            </c:ext>
          </c:extLst>
        </c:ser>
        <c:dLbls>
          <c:showLegendKey val="0"/>
          <c:showVal val="0"/>
          <c:showCatName val="0"/>
          <c:showSerName val="0"/>
          <c:showPercent val="0"/>
          <c:showBubbleSize val="0"/>
        </c:dLbls>
        <c:gapWidth val="80"/>
        <c:axId val="393157407"/>
        <c:axId val="393160287"/>
      </c:barChart>
      <c:catAx>
        <c:axId val="393157407"/>
        <c:scaling>
          <c:orientation val="maxMin"/>
        </c:scaling>
        <c:delete val="0"/>
        <c:axPos val="l"/>
        <c:numFmt formatCode="General" sourceLinked="1"/>
        <c:majorTickMark val="none"/>
        <c:minorTickMark val="none"/>
        <c:tickLblPos val="none"/>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393160287"/>
        <c:crosses val="autoZero"/>
        <c:auto val="1"/>
        <c:lblAlgn val="ctr"/>
        <c:lblOffset val="100"/>
        <c:noMultiLvlLbl val="0"/>
      </c:catAx>
      <c:valAx>
        <c:axId val="393160287"/>
        <c:scaling>
          <c:orientation val="minMax"/>
          <c:max val="100"/>
          <c:min val="0"/>
        </c:scaling>
        <c:delete val="0"/>
        <c:axPos val="t"/>
        <c:numFmt formatCode="0" sourceLinked="0"/>
        <c:majorTickMark val="out"/>
        <c:minorTickMark val="none"/>
        <c:tickLblPos val="nextTo"/>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393157407"/>
        <c:crosses val="autoZero"/>
        <c:crossBetween val="between"/>
        <c:majorUnit val="20"/>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in">
      <a:noFill/>
      <a:prstDash val="solid"/>
    </a:ln>
    <a:effectLst/>
  </c:spPr>
  <c:txPr>
    <a:bodyPr/>
    <a:lstStyle/>
    <a:p>
      <a:pPr>
        <a:defRPr/>
      </a:pPr>
      <a:endParaRPr lang="ja-JP"/>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xMode val="edge"/>
          <c:yMode val="edge"/>
          <c:x val="1.171303074670571E-2"/>
          <c:y val="0.79231568016614751"/>
          <c:w val="0.66411238825031926"/>
          <c:h val="0.20768431983385255"/>
        </c:manualLayout>
      </c:layout>
      <c:barChart>
        <c:barDir val="bar"/>
        <c:grouping val="clustered"/>
        <c:varyColors val="0"/>
        <c:ser>
          <c:idx val="1"/>
          <c:order val="0"/>
          <c:tx>
            <c:strRef>
              <c:f>'G000002_棒(複)'!$B$303</c:f>
              <c:strCache>
                <c:ptCount val="1"/>
                <c:pt idx="0">
                  <c:v>令和６年度調査
（回答者数 = 334）</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'G000002_棒(複)'!$D$301:$G$301</c:f>
              <c:strCache>
                <c:ptCount val="4"/>
                <c:pt idx="0">
                  <c:v>三崎地区</c:v>
                </c:pt>
                <c:pt idx="1">
                  <c:v>南下浦地区</c:v>
                </c:pt>
                <c:pt idx="2">
                  <c:v>初声地区</c:v>
                </c:pt>
                <c:pt idx="3">
                  <c:v>無回答</c:v>
                </c:pt>
              </c:strCache>
            </c:strRef>
          </c:cat>
          <c:val>
            <c:numRef>
              <c:f>'G000002_棒(複)'!$D$303:$G$303</c:f>
              <c:numCache>
                <c:formatCode>0.0</c:formatCode>
                <c:ptCount val="4"/>
                <c:pt idx="0">
                  <c:v>29</c:v>
                </c:pt>
                <c:pt idx="1">
                  <c:v>40.1</c:v>
                </c:pt>
                <c:pt idx="2">
                  <c:v>30.2</c:v>
                </c:pt>
                <c:pt idx="3">
                  <c:v>0.6</c:v>
                </c:pt>
              </c:numCache>
            </c:numRef>
          </c:val>
          <c:extLst>
            <c:ext xmlns:c16="http://schemas.microsoft.com/office/drawing/2014/chart" uri="{C3380CC4-5D6E-409C-BE32-E72D297353CC}">
              <c16:uniqueId val="{00000000-B505-42F9-9696-868E5B7486D5}"/>
            </c:ext>
          </c:extLst>
        </c:ser>
        <c:ser>
          <c:idx val="2"/>
          <c:order val="1"/>
          <c:tx>
            <c:strRef>
              <c:f>'G000002_棒(複)'!$B$304</c:f>
              <c:strCache>
                <c:ptCount val="1"/>
                <c:pt idx="0">
                  <c:v>平成30年度調査
（回答者数 = 493）</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'G000002_棒(複)'!$D$301:$G$301</c:f>
              <c:strCache>
                <c:ptCount val="4"/>
                <c:pt idx="0">
                  <c:v>三崎地区</c:v>
                </c:pt>
                <c:pt idx="1">
                  <c:v>南下浦地区</c:v>
                </c:pt>
                <c:pt idx="2">
                  <c:v>初声地区</c:v>
                </c:pt>
                <c:pt idx="3">
                  <c:v>無回答</c:v>
                </c:pt>
              </c:strCache>
            </c:strRef>
          </c:cat>
          <c:val>
            <c:numRef>
              <c:f>'G000002_棒(複)'!$D$304:$G$304</c:f>
              <c:numCache>
                <c:formatCode>0.0</c:formatCode>
                <c:ptCount val="4"/>
                <c:pt idx="0">
                  <c:v>27.6</c:v>
                </c:pt>
                <c:pt idx="1">
                  <c:v>42.4</c:v>
                </c:pt>
                <c:pt idx="2">
                  <c:v>29.6</c:v>
                </c:pt>
                <c:pt idx="3">
                  <c:v>0.4</c:v>
                </c:pt>
              </c:numCache>
            </c:numRef>
          </c:val>
          <c:extLst>
            <c:ext xmlns:c16="http://schemas.microsoft.com/office/drawing/2014/chart" uri="{C3380CC4-5D6E-409C-BE32-E72D297353CC}">
              <c16:uniqueId val="{00000001-B505-42F9-9696-868E5B7486D5}"/>
            </c:ext>
          </c:extLst>
        </c:ser>
        <c:ser>
          <c:idx val="0"/>
          <c:order val="2"/>
          <c:tx>
            <c:strRef>
              <c:f>'G000002_棒(複)'!$B$305</c:f>
              <c:strCache>
                <c:ptCount val="1"/>
              </c:strCache>
            </c:strRef>
          </c:tx>
          <c:spPr>
            <a:noFill/>
            <a:ln>
              <a:noFill/>
            </a:ln>
            <a:effectLst/>
          </c:spPr>
          <c:invertIfNegative val="0"/>
          <c:cat>
            <c:strRef>
              <c:f>'G000002_棒(複)'!$D$301:$G$301</c:f>
              <c:strCache>
                <c:ptCount val="4"/>
                <c:pt idx="0">
                  <c:v>三崎地区</c:v>
                </c:pt>
                <c:pt idx="1">
                  <c:v>南下浦地区</c:v>
                </c:pt>
                <c:pt idx="2">
                  <c:v>初声地区</c:v>
                </c:pt>
                <c:pt idx="3">
                  <c:v>無回答</c:v>
                </c:pt>
              </c:strCache>
            </c:strRef>
          </c:cat>
          <c:val>
            <c:numRef>
              <c:f>'G000002_棒(複)'!$D$305:$G$305</c:f>
              <c:numCache>
                <c:formatCode>General</c:formatCode>
                <c:ptCount val="4"/>
                <c:pt idx="0">
                  <c:v>-1.3999999999999986</c:v>
                </c:pt>
                <c:pt idx="1">
                  <c:v>2.2999999999999972</c:v>
                </c:pt>
                <c:pt idx="2">
                  <c:v>-0.59999999999999787</c:v>
                </c:pt>
                <c:pt idx="3">
                  <c:v>-0.19999999999999996</c:v>
                </c:pt>
              </c:numCache>
            </c:numRef>
          </c:val>
          <c:extLst>
            <c:ext xmlns:c16="http://schemas.microsoft.com/office/drawing/2014/chart" uri="{C3380CC4-5D6E-409C-BE32-E72D297353CC}">
              <c16:uniqueId val="{00000002-B505-42F9-9696-868E5B7486D5}"/>
            </c:ext>
          </c:extLst>
        </c:ser>
        <c:dLbls>
          <c:showLegendKey val="0"/>
          <c:showVal val="0"/>
          <c:showCatName val="0"/>
          <c:showSerName val="0"/>
          <c:showPercent val="0"/>
          <c:showBubbleSize val="0"/>
        </c:dLbls>
        <c:gapWidth val="80"/>
        <c:axId val="1336048479"/>
        <c:axId val="1336054719"/>
      </c:barChart>
      <c:catAx>
        <c:axId val="1336048479"/>
        <c:scaling>
          <c:orientation val="maxMin"/>
        </c:scaling>
        <c:delete val="0"/>
        <c:axPos val="l"/>
        <c:numFmt formatCode="General" sourceLinked="1"/>
        <c:majorTickMark val="none"/>
        <c:minorTickMark val="none"/>
        <c:tickLblPos val="none"/>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1336054719"/>
        <c:crosses val="autoZero"/>
        <c:auto val="1"/>
        <c:lblAlgn val="ctr"/>
        <c:lblOffset val="100"/>
        <c:noMultiLvlLbl val="0"/>
      </c:catAx>
      <c:valAx>
        <c:axId val="1336054719"/>
        <c:scaling>
          <c:orientation val="minMax"/>
          <c:max val="100"/>
          <c:min val="0"/>
        </c:scaling>
        <c:delete val="0"/>
        <c:axPos val="t"/>
        <c:numFmt formatCode="0" sourceLinked="0"/>
        <c:majorTickMark val="out"/>
        <c:minorTickMark val="none"/>
        <c:tickLblPos val="nextTo"/>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1336048479"/>
        <c:crosses val="autoZero"/>
        <c:crossBetween val="between"/>
        <c:majorUnit val="20"/>
      </c:valAx>
      <c:spPr>
        <a:noFill/>
        <a:ln w="25400">
          <a:noFill/>
        </a:ln>
        <a:effectLst/>
      </c:spPr>
    </c:plotArea>
    <c:legend>
      <c:legendPos val="t"/>
      <c:legendEntry>
        <c:idx val="0"/>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Entry>
      <c:legendEntry>
        <c:idx val="1"/>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Entry>
      <c:legendEntry>
        <c:idx val="2"/>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Entry>
      <c:layout>
        <c:manualLayout>
          <c:xMode val="edge"/>
          <c:yMode val="edge"/>
          <c:x val="0"/>
          <c:y val="0"/>
          <c:w val="1"/>
          <c:h val="0.15611617983558465"/>
        </c:manualLayout>
      </c:layout>
      <c:overlay val="0"/>
      <c:spPr>
        <a:noFill/>
        <a:ln w="25400">
          <a:noFill/>
        </a:ln>
        <a:effectLst/>
      </c:spPr>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in">
      <a:noFill/>
      <a:prstDash val="solid"/>
    </a:ln>
    <a:effectLst/>
  </c:spPr>
  <c:txPr>
    <a:bodyPr/>
    <a:lstStyle/>
    <a:p>
      <a:pPr>
        <a:defRPr/>
      </a:pPr>
      <a:endParaRPr lang="ja-JP"/>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2311224489795921E-2"/>
          <c:y val="4.7127350427350424E-2"/>
          <c:w val="0.90909183673469385"/>
          <c:h val="0.95287264957264961"/>
        </c:manualLayout>
      </c:layout>
      <c:barChart>
        <c:barDir val="bar"/>
        <c:grouping val="clustered"/>
        <c:varyColors val="0"/>
        <c:ser>
          <c:idx val="1"/>
          <c:order val="0"/>
          <c:tx>
            <c:strRef>
              <c:f>'G000131_棒(複)'!$B$303</c:f>
              <c:strCache>
                <c:ptCount val="1"/>
                <c:pt idx="0">
                  <c:v>令和６年度調査
（回答者数 = 291）</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'G000131_棒(複)'!$D$301:$I$301</c:f>
              <c:strCache>
                <c:ptCount val="6"/>
                <c:pt idx="0">
                  <c:v>楽しさを感じることが多い</c:v>
                </c:pt>
                <c:pt idx="1">
                  <c:v>どちらかといえば楽しさを感じることが多い</c:v>
                </c:pt>
                <c:pt idx="2">
                  <c:v>楽しさと大変さを同等に感じる</c:v>
                </c:pt>
                <c:pt idx="3">
                  <c:v>どちらかといえば大変さを感じることが多い</c:v>
                </c:pt>
                <c:pt idx="4">
                  <c:v>大変さを感じることが多い</c:v>
                </c:pt>
                <c:pt idx="5">
                  <c:v>無回答</c:v>
                </c:pt>
              </c:strCache>
            </c:strRef>
          </c:cat>
          <c:val>
            <c:numRef>
              <c:f>'G000131_棒(複)'!$D$303:$I$303</c:f>
              <c:numCache>
                <c:formatCode>0.0</c:formatCode>
                <c:ptCount val="6"/>
                <c:pt idx="0">
                  <c:v>28.2</c:v>
                </c:pt>
                <c:pt idx="1">
                  <c:v>26.5</c:v>
                </c:pt>
                <c:pt idx="2">
                  <c:v>35.4</c:v>
                </c:pt>
                <c:pt idx="3">
                  <c:v>7.6</c:v>
                </c:pt>
                <c:pt idx="4">
                  <c:v>1.4</c:v>
                </c:pt>
                <c:pt idx="5">
                  <c:v>1</c:v>
                </c:pt>
              </c:numCache>
            </c:numRef>
          </c:val>
          <c:extLst>
            <c:ext xmlns:c16="http://schemas.microsoft.com/office/drawing/2014/chart" uri="{C3380CC4-5D6E-409C-BE32-E72D297353CC}">
              <c16:uniqueId val="{00000000-7AB8-47B5-810E-678715992139}"/>
            </c:ext>
          </c:extLst>
        </c:ser>
        <c:ser>
          <c:idx val="2"/>
          <c:order val="1"/>
          <c:tx>
            <c:strRef>
              <c:f>'G000131_棒(複)'!$B$304</c:f>
              <c:strCache>
                <c:ptCount val="1"/>
                <c:pt idx="0">
                  <c:v>平成30年度調査
（回答者数 = 206）</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'G000131_棒(複)'!$D$301:$I$301</c:f>
              <c:strCache>
                <c:ptCount val="6"/>
                <c:pt idx="0">
                  <c:v>楽しさを感じることが多い</c:v>
                </c:pt>
                <c:pt idx="1">
                  <c:v>どちらかといえば楽しさを感じることが多い</c:v>
                </c:pt>
                <c:pt idx="2">
                  <c:v>楽しさと大変さを同等に感じる</c:v>
                </c:pt>
                <c:pt idx="3">
                  <c:v>どちらかといえば大変さを感じることが多い</c:v>
                </c:pt>
                <c:pt idx="4">
                  <c:v>大変さを感じることが多い</c:v>
                </c:pt>
                <c:pt idx="5">
                  <c:v>無回答</c:v>
                </c:pt>
              </c:strCache>
            </c:strRef>
          </c:cat>
          <c:val>
            <c:numRef>
              <c:f>'G000131_棒(複)'!$D$304:$I$304</c:f>
              <c:numCache>
                <c:formatCode>0.0</c:formatCode>
                <c:ptCount val="6"/>
                <c:pt idx="0">
                  <c:v>24.757281553398059</c:v>
                </c:pt>
                <c:pt idx="1">
                  <c:v>33.495145631067963</c:v>
                </c:pt>
                <c:pt idx="2">
                  <c:v>32.038834951456309</c:v>
                </c:pt>
                <c:pt idx="3">
                  <c:v>6.3106796116504853</c:v>
                </c:pt>
                <c:pt idx="4">
                  <c:v>3.3980582524271843</c:v>
                </c:pt>
                <c:pt idx="5">
                  <c:v>0</c:v>
                </c:pt>
              </c:numCache>
            </c:numRef>
          </c:val>
          <c:extLst>
            <c:ext xmlns:c16="http://schemas.microsoft.com/office/drawing/2014/chart" uri="{C3380CC4-5D6E-409C-BE32-E72D297353CC}">
              <c16:uniqueId val="{00000001-7AB8-47B5-810E-678715992139}"/>
            </c:ext>
          </c:extLst>
        </c:ser>
        <c:dLbls>
          <c:showLegendKey val="0"/>
          <c:showVal val="0"/>
          <c:showCatName val="0"/>
          <c:showSerName val="0"/>
          <c:showPercent val="0"/>
          <c:showBubbleSize val="0"/>
        </c:dLbls>
        <c:gapWidth val="80"/>
        <c:axId val="1001406991"/>
        <c:axId val="1001420911"/>
      </c:barChart>
      <c:catAx>
        <c:axId val="1001406991"/>
        <c:scaling>
          <c:orientation val="maxMin"/>
        </c:scaling>
        <c:delete val="0"/>
        <c:axPos val="l"/>
        <c:numFmt formatCode="General" sourceLinked="1"/>
        <c:majorTickMark val="none"/>
        <c:minorTickMark val="none"/>
        <c:tickLblPos val="none"/>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1001420911"/>
        <c:crosses val="autoZero"/>
        <c:auto val="1"/>
        <c:lblAlgn val="ctr"/>
        <c:lblOffset val="100"/>
        <c:noMultiLvlLbl val="0"/>
      </c:catAx>
      <c:valAx>
        <c:axId val="1001420911"/>
        <c:scaling>
          <c:orientation val="minMax"/>
          <c:max val="100"/>
          <c:min val="0"/>
        </c:scaling>
        <c:delete val="0"/>
        <c:axPos val="t"/>
        <c:numFmt formatCode="0" sourceLinked="0"/>
        <c:majorTickMark val="out"/>
        <c:minorTickMark val="none"/>
        <c:tickLblPos val="nextTo"/>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1001406991"/>
        <c:crosses val="autoZero"/>
        <c:crossBetween val="between"/>
        <c:majorUnit val="20"/>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in">
      <a:noFill/>
      <a:prstDash val="solid"/>
    </a:ln>
    <a:effectLst/>
  </c:spPr>
  <c:txPr>
    <a:bodyPr/>
    <a:lstStyle/>
    <a:p>
      <a:pPr>
        <a:defRPr/>
      </a:pPr>
      <a:endParaRPr lang="ja-JP"/>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xMode val="edge"/>
          <c:yMode val="edge"/>
          <c:x val="1.171303074670571E-2"/>
          <c:y val="0.79231568016614751"/>
          <c:w val="0.66411238825031926"/>
          <c:h val="0.20768431983385255"/>
        </c:manualLayout>
      </c:layout>
      <c:barChart>
        <c:barDir val="bar"/>
        <c:grouping val="clustered"/>
        <c:varyColors val="0"/>
        <c:ser>
          <c:idx val="1"/>
          <c:order val="0"/>
          <c:tx>
            <c:strRef>
              <c:f>'G000002_棒(複)'!$B$303</c:f>
              <c:strCache>
                <c:ptCount val="1"/>
                <c:pt idx="0">
                  <c:v>令和６年度調査
（回答者数 = 291）</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'G000002_棒(複)'!$D$301:$G$301</c:f>
              <c:strCache>
                <c:ptCount val="4"/>
                <c:pt idx="0">
                  <c:v>三崎地区</c:v>
                </c:pt>
                <c:pt idx="1">
                  <c:v>南下浦地区</c:v>
                </c:pt>
                <c:pt idx="2">
                  <c:v>初声地区</c:v>
                </c:pt>
                <c:pt idx="3">
                  <c:v>無回答</c:v>
                </c:pt>
              </c:strCache>
            </c:strRef>
          </c:cat>
          <c:val>
            <c:numRef>
              <c:f>'G000002_棒(複)'!$D$303:$G$303</c:f>
              <c:numCache>
                <c:formatCode>0.0</c:formatCode>
                <c:ptCount val="4"/>
                <c:pt idx="0">
                  <c:v>29.2</c:v>
                </c:pt>
                <c:pt idx="1">
                  <c:v>41.2</c:v>
                </c:pt>
                <c:pt idx="2">
                  <c:v>29.2</c:v>
                </c:pt>
                <c:pt idx="3">
                  <c:v>0.3</c:v>
                </c:pt>
              </c:numCache>
            </c:numRef>
          </c:val>
          <c:extLst>
            <c:ext xmlns:c16="http://schemas.microsoft.com/office/drawing/2014/chart" uri="{C3380CC4-5D6E-409C-BE32-E72D297353CC}">
              <c16:uniqueId val="{00000000-A7C9-4151-AA78-FCE5B8B0740E}"/>
            </c:ext>
          </c:extLst>
        </c:ser>
        <c:ser>
          <c:idx val="2"/>
          <c:order val="1"/>
          <c:tx>
            <c:strRef>
              <c:f>'G000002_棒(複)'!$B$304</c:f>
              <c:strCache>
                <c:ptCount val="1"/>
                <c:pt idx="0">
                  <c:v>平成30年度調査
（回答者数 = 206）</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'G000002_棒(複)'!$D$301:$G$301</c:f>
              <c:strCache>
                <c:ptCount val="4"/>
                <c:pt idx="0">
                  <c:v>三崎地区</c:v>
                </c:pt>
                <c:pt idx="1">
                  <c:v>南下浦地区</c:v>
                </c:pt>
                <c:pt idx="2">
                  <c:v>初声地区</c:v>
                </c:pt>
                <c:pt idx="3">
                  <c:v>無回答</c:v>
                </c:pt>
              </c:strCache>
            </c:strRef>
          </c:cat>
          <c:val>
            <c:numRef>
              <c:f>'G000002_棒(複)'!$D$304:$G$304</c:f>
              <c:numCache>
                <c:formatCode>0.0</c:formatCode>
                <c:ptCount val="4"/>
                <c:pt idx="0">
                  <c:v>29.126213592233011</c:v>
                </c:pt>
                <c:pt idx="1">
                  <c:v>42.233009708737868</c:v>
                </c:pt>
                <c:pt idx="2">
                  <c:v>28.640776699029125</c:v>
                </c:pt>
                <c:pt idx="3">
                  <c:v>0</c:v>
                </c:pt>
              </c:numCache>
            </c:numRef>
          </c:val>
          <c:extLst>
            <c:ext xmlns:c16="http://schemas.microsoft.com/office/drawing/2014/chart" uri="{C3380CC4-5D6E-409C-BE32-E72D297353CC}">
              <c16:uniqueId val="{00000001-A7C9-4151-AA78-FCE5B8B0740E}"/>
            </c:ext>
          </c:extLst>
        </c:ser>
        <c:ser>
          <c:idx val="0"/>
          <c:order val="2"/>
          <c:tx>
            <c:strRef>
              <c:f>'G000002_棒(複)'!$B$305</c:f>
              <c:strCache>
                <c:ptCount val="1"/>
              </c:strCache>
            </c:strRef>
          </c:tx>
          <c:spPr>
            <a:noFill/>
            <a:ln>
              <a:noFill/>
            </a:ln>
            <a:effectLst/>
          </c:spPr>
          <c:invertIfNegative val="0"/>
          <c:cat>
            <c:strRef>
              <c:f>'G000002_棒(複)'!$D$301:$G$301</c:f>
              <c:strCache>
                <c:ptCount val="4"/>
                <c:pt idx="0">
                  <c:v>三崎地区</c:v>
                </c:pt>
                <c:pt idx="1">
                  <c:v>南下浦地区</c:v>
                </c:pt>
                <c:pt idx="2">
                  <c:v>初声地区</c:v>
                </c:pt>
                <c:pt idx="3">
                  <c:v>無回答</c:v>
                </c:pt>
              </c:strCache>
            </c:strRef>
          </c:cat>
          <c:val>
            <c:numRef>
              <c:f>'G000002_棒(複)'!$D$305:$G$305</c:f>
              <c:numCache>
                <c:formatCode>General</c:formatCode>
                <c:ptCount val="4"/>
                <c:pt idx="0">
                  <c:v>-7.3786407766988305E-2</c:v>
                </c:pt>
                <c:pt idx="1">
                  <c:v>1.0330097087378647</c:v>
                </c:pt>
                <c:pt idx="2">
                  <c:v>-0.55922330097087425</c:v>
                </c:pt>
                <c:pt idx="3">
                  <c:v>-0.3</c:v>
                </c:pt>
              </c:numCache>
            </c:numRef>
          </c:val>
          <c:extLst>
            <c:ext xmlns:c16="http://schemas.microsoft.com/office/drawing/2014/chart" uri="{C3380CC4-5D6E-409C-BE32-E72D297353CC}">
              <c16:uniqueId val="{00000002-A7C9-4151-AA78-FCE5B8B0740E}"/>
            </c:ext>
          </c:extLst>
        </c:ser>
        <c:dLbls>
          <c:showLegendKey val="0"/>
          <c:showVal val="0"/>
          <c:showCatName val="0"/>
          <c:showSerName val="0"/>
          <c:showPercent val="0"/>
          <c:showBubbleSize val="0"/>
        </c:dLbls>
        <c:gapWidth val="80"/>
        <c:axId val="957459008"/>
        <c:axId val="957459968"/>
      </c:barChart>
      <c:catAx>
        <c:axId val="957459008"/>
        <c:scaling>
          <c:orientation val="maxMin"/>
        </c:scaling>
        <c:delete val="0"/>
        <c:axPos val="l"/>
        <c:numFmt formatCode="General" sourceLinked="1"/>
        <c:majorTickMark val="none"/>
        <c:minorTickMark val="none"/>
        <c:tickLblPos val="none"/>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957459968"/>
        <c:crosses val="autoZero"/>
        <c:auto val="1"/>
        <c:lblAlgn val="ctr"/>
        <c:lblOffset val="100"/>
        <c:noMultiLvlLbl val="0"/>
      </c:catAx>
      <c:valAx>
        <c:axId val="957459968"/>
        <c:scaling>
          <c:orientation val="minMax"/>
          <c:max val="100"/>
          <c:min val="0"/>
        </c:scaling>
        <c:delete val="0"/>
        <c:axPos val="t"/>
        <c:numFmt formatCode="0" sourceLinked="0"/>
        <c:majorTickMark val="out"/>
        <c:minorTickMark val="none"/>
        <c:tickLblPos val="nextTo"/>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957459008"/>
        <c:crosses val="autoZero"/>
        <c:crossBetween val="between"/>
        <c:majorUnit val="20"/>
      </c:valAx>
      <c:spPr>
        <a:noFill/>
        <a:ln w="25400">
          <a:noFill/>
        </a:ln>
        <a:effectLst/>
      </c:spPr>
    </c:plotArea>
    <c:legend>
      <c:legendPos val="t"/>
      <c:legendEntry>
        <c:idx val="2"/>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Entry>
      <c:layout>
        <c:manualLayout>
          <c:xMode val="edge"/>
          <c:yMode val="edge"/>
          <c:x val="0"/>
          <c:y val="0"/>
          <c:w val="1"/>
          <c:h val="0.11319292929292929"/>
        </c:manualLayout>
      </c:layout>
      <c:overlay val="0"/>
      <c:spPr>
        <a:noFill/>
        <a:ln w="25400">
          <a:noFill/>
        </a:ln>
        <a:effectLst/>
      </c:spPr>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in">
      <a:noFill/>
      <a:prstDash val="solid"/>
    </a:ln>
    <a:effectLst/>
  </c:spPr>
  <c:txPr>
    <a:bodyPr/>
    <a:lstStyle/>
    <a:p>
      <a:pPr>
        <a:defRPr/>
      </a:pPr>
      <a:endParaRPr lang="ja-JP"/>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2311224489795921E-2"/>
          <c:y val="3.7130639730639729E-2"/>
          <c:w val="0.90909183673469385"/>
          <c:h val="0.96286936026936032"/>
        </c:manualLayout>
      </c:layout>
      <c:barChart>
        <c:barDir val="bar"/>
        <c:grouping val="clustered"/>
        <c:varyColors val="0"/>
        <c:ser>
          <c:idx val="1"/>
          <c:order val="0"/>
          <c:tx>
            <c:strRef>
              <c:f>'G000311_棒(複)'!$B$303</c:f>
              <c:strCache>
                <c:ptCount val="1"/>
                <c:pt idx="0">
                  <c:v>令和６年度調査
（回答者数 = 334）</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'G000311_棒(複)'!$D$301:$N$301</c:f>
              <c:strCache>
                <c:ptCount val="11"/>
                <c:pt idx="0">
                  <c:v>子どもを持つ喜びが実感できたこと</c:v>
                </c:pt>
                <c:pt idx="1">
                  <c:v>子どもの成長</c:v>
                </c:pt>
                <c:pt idx="2">
                  <c:v>子育てを通じて自分も成長できたこと</c:v>
                </c:pt>
                <c:pt idx="3">
                  <c:v>配偶者との関係がよくなったこと</c:v>
                </c:pt>
                <c:pt idx="4">
                  <c:v>家族間の会話が増えたこと</c:v>
                </c:pt>
                <c:pt idx="5">
                  <c:v>家庭が明るくなったこと</c:v>
                </c:pt>
                <c:pt idx="6">
                  <c:v>子育てを通じて友人が増えたこと</c:v>
                </c:pt>
                <c:pt idx="7">
                  <c:v>自分の親への感謝の念が生まれた</c:v>
                </c:pt>
                <c:pt idx="8">
                  <c:v>その他</c:v>
                </c:pt>
                <c:pt idx="9">
                  <c:v>特にない</c:v>
                </c:pt>
                <c:pt idx="10">
                  <c:v>無回答</c:v>
                </c:pt>
              </c:strCache>
            </c:strRef>
          </c:cat>
          <c:val>
            <c:numRef>
              <c:f>'G000311_棒(複)'!$D$303:$N$303</c:f>
              <c:numCache>
                <c:formatCode>0.0</c:formatCode>
                <c:ptCount val="11"/>
                <c:pt idx="0">
                  <c:v>56.3</c:v>
                </c:pt>
                <c:pt idx="1">
                  <c:v>74.900000000000006</c:v>
                </c:pt>
                <c:pt idx="2">
                  <c:v>35.9</c:v>
                </c:pt>
                <c:pt idx="3">
                  <c:v>0.9</c:v>
                </c:pt>
                <c:pt idx="4">
                  <c:v>5.7</c:v>
                </c:pt>
                <c:pt idx="5">
                  <c:v>20.7</c:v>
                </c:pt>
                <c:pt idx="6">
                  <c:v>12</c:v>
                </c:pt>
                <c:pt idx="7">
                  <c:v>23.1</c:v>
                </c:pt>
                <c:pt idx="8">
                  <c:v>0.3</c:v>
                </c:pt>
                <c:pt idx="9">
                  <c:v>0.6</c:v>
                </c:pt>
                <c:pt idx="10">
                  <c:v>15.3</c:v>
                </c:pt>
              </c:numCache>
            </c:numRef>
          </c:val>
          <c:extLst>
            <c:ext xmlns:c16="http://schemas.microsoft.com/office/drawing/2014/chart" uri="{C3380CC4-5D6E-409C-BE32-E72D297353CC}">
              <c16:uniqueId val="{00000000-858D-4B50-B4FA-5C21406A96B8}"/>
            </c:ext>
          </c:extLst>
        </c:ser>
        <c:ser>
          <c:idx val="2"/>
          <c:order val="1"/>
          <c:tx>
            <c:strRef>
              <c:f>'G000311_棒(複)'!$B$304</c:f>
              <c:strCache>
                <c:ptCount val="1"/>
                <c:pt idx="0">
                  <c:v>平成30年度調査
（回答者数 = 493）</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'G000311_棒(複)'!$D$301:$N$301</c:f>
              <c:strCache>
                <c:ptCount val="11"/>
                <c:pt idx="0">
                  <c:v>子どもを持つ喜びが実感できたこと</c:v>
                </c:pt>
                <c:pt idx="1">
                  <c:v>子どもの成長</c:v>
                </c:pt>
                <c:pt idx="2">
                  <c:v>子育てを通じて自分も成長できたこと</c:v>
                </c:pt>
                <c:pt idx="3">
                  <c:v>配偶者との関係がよくなったこと</c:v>
                </c:pt>
                <c:pt idx="4">
                  <c:v>家族間の会話が増えたこと</c:v>
                </c:pt>
                <c:pt idx="5">
                  <c:v>家庭が明るくなったこと</c:v>
                </c:pt>
                <c:pt idx="6">
                  <c:v>子育てを通じて友人が増えたこと</c:v>
                </c:pt>
                <c:pt idx="7">
                  <c:v>自分の親への感謝の念が生まれた</c:v>
                </c:pt>
                <c:pt idx="8">
                  <c:v>その他</c:v>
                </c:pt>
                <c:pt idx="9">
                  <c:v>特にない</c:v>
                </c:pt>
                <c:pt idx="10">
                  <c:v>無回答</c:v>
                </c:pt>
              </c:strCache>
            </c:strRef>
          </c:cat>
          <c:val>
            <c:numRef>
              <c:f>'G000311_棒(複)'!$D$304:$N$304</c:f>
              <c:numCache>
                <c:formatCode>0.0</c:formatCode>
                <c:ptCount val="11"/>
                <c:pt idx="0">
                  <c:v>69.776876267748477</c:v>
                </c:pt>
                <c:pt idx="1">
                  <c:v>89.046653144016233</c:v>
                </c:pt>
                <c:pt idx="2">
                  <c:v>43.204868154158213</c:v>
                </c:pt>
                <c:pt idx="3">
                  <c:v>1.6227180527383367</c:v>
                </c:pt>
                <c:pt idx="4">
                  <c:v>10.750507099391481</c:v>
                </c:pt>
                <c:pt idx="5">
                  <c:v>30.223123732251523</c:v>
                </c:pt>
                <c:pt idx="6">
                  <c:v>25.557809330628803</c:v>
                </c:pt>
                <c:pt idx="7">
                  <c:v>37.728194726166329</c:v>
                </c:pt>
                <c:pt idx="8">
                  <c:v>0.40567951318458417</c:v>
                </c:pt>
                <c:pt idx="9">
                  <c:v>0.60851926977687631</c:v>
                </c:pt>
                <c:pt idx="10">
                  <c:v>0.20283975659229209</c:v>
                </c:pt>
              </c:numCache>
            </c:numRef>
          </c:val>
          <c:extLst>
            <c:ext xmlns:c16="http://schemas.microsoft.com/office/drawing/2014/chart" uri="{C3380CC4-5D6E-409C-BE32-E72D297353CC}">
              <c16:uniqueId val="{00000001-858D-4B50-B4FA-5C21406A96B8}"/>
            </c:ext>
          </c:extLst>
        </c:ser>
        <c:dLbls>
          <c:showLegendKey val="0"/>
          <c:showVal val="0"/>
          <c:showCatName val="0"/>
          <c:showSerName val="0"/>
          <c:showPercent val="0"/>
          <c:showBubbleSize val="0"/>
        </c:dLbls>
        <c:gapWidth val="80"/>
        <c:axId val="439583711"/>
        <c:axId val="439567391"/>
      </c:barChart>
      <c:catAx>
        <c:axId val="439583711"/>
        <c:scaling>
          <c:orientation val="maxMin"/>
        </c:scaling>
        <c:delete val="0"/>
        <c:axPos val="l"/>
        <c:numFmt formatCode="General" sourceLinked="1"/>
        <c:majorTickMark val="none"/>
        <c:minorTickMark val="none"/>
        <c:tickLblPos val="none"/>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439567391"/>
        <c:crosses val="autoZero"/>
        <c:auto val="1"/>
        <c:lblAlgn val="ctr"/>
        <c:lblOffset val="100"/>
        <c:noMultiLvlLbl val="0"/>
      </c:catAx>
      <c:valAx>
        <c:axId val="439567391"/>
        <c:scaling>
          <c:orientation val="minMax"/>
          <c:max val="100"/>
          <c:min val="0"/>
        </c:scaling>
        <c:delete val="0"/>
        <c:axPos val="t"/>
        <c:numFmt formatCode="0" sourceLinked="0"/>
        <c:majorTickMark val="out"/>
        <c:minorTickMark val="none"/>
        <c:tickLblPos val="nextTo"/>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439583711"/>
        <c:crosses val="autoZero"/>
        <c:crossBetween val="between"/>
        <c:majorUnit val="20"/>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in">
      <a:noFill/>
      <a:prstDash val="solid"/>
    </a:ln>
    <a:effectLst/>
  </c:spPr>
  <c:txPr>
    <a:bodyPr/>
    <a:lstStyle/>
    <a:p>
      <a:pPr>
        <a:defRPr/>
      </a:pPr>
      <a:endParaRPr lang="ja-JP"/>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xMode val="edge"/>
          <c:yMode val="edge"/>
          <c:x val="1.171303074670571E-2"/>
          <c:y val="0.79231568016614751"/>
          <c:w val="0.66411238825031926"/>
          <c:h val="0.20768431983385255"/>
        </c:manualLayout>
      </c:layout>
      <c:barChart>
        <c:barDir val="bar"/>
        <c:grouping val="clustered"/>
        <c:varyColors val="0"/>
        <c:ser>
          <c:idx val="1"/>
          <c:order val="0"/>
          <c:tx>
            <c:strRef>
              <c:f>'G000002_棒(複)'!$B$303</c:f>
              <c:strCache>
                <c:ptCount val="1"/>
                <c:pt idx="0">
                  <c:v>令和６年度調査
（回答者数 = 334）</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'G000002_棒(複)'!$D$301:$G$301</c:f>
              <c:strCache>
                <c:ptCount val="4"/>
                <c:pt idx="0">
                  <c:v>三崎地区</c:v>
                </c:pt>
                <c:pt idx="1">
                  <c:v>南下浦地区</c:v>
                </c:pt>
                <c:pt idx="2">
                  <c:v>初声地区</c:v>
                </c:pt>
                <c:pt idx="3">
                  <c:v>無回答</c:v>
                </c:pt>
              </c:strCache>
            </c:strRef>
          </c:cat>
          <c:val>
            <c:numRef>
              <c:f>'G000002_棒(複)'!$D$303:$G$303</c:f>
              <c:numCache>
                <c:formatCode>0.0</c:formatCode>
                <c:ptCount val="4"/>
                <c:pt idx="0">
                  <c:v>29</c:v>
                </c:pt>
                <c:pt idx="1">
                  <c:v>40.1</c:v>
                </c:pt>
                <c:pt idx="2">
                  <c:v>30.2</c:v>
                </c:pt>
                <c:pt idx="3">
                  <c:v>0.6</c:v>
                </c:pt>
              </c:numCache>
            </c:numRef>
          </c:val>
          <c:extLst>
            <c:ext xmlns:c16="http://schemas.microsoft.com/office/drawing/2014/chart" uri="{C3380CC4-5D6E-409C-BE32-E72D297353CC}">
              <c16:uniqueId val="{00000000-AB60-40FB-BB59-D9E95DE1A424}"/>
            </c:ext>
          </c:extLst>
        </c:ser>
        <c:ser>
          <c:idx val="2"/>
          <c:order val="1"/>
          <c:tx>
            <c:strRef>
              <c:f>'G000002_棒(複)'!$B$304</c:f>
              <c:strCache>
                <c:ptCount val="1"/>
                <c:pt idx="0">
                  <c:v>平成30年度調査
（回答者数 = 493）</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'G000002_棒(複)'!$D$301:$G$301</c:f>
              <c:strCache>
                <c:ptCount val="4"/>
                <c:pt idx="0">
                  <c:v>三崎地区</c:v>
                </c:pt>
                <c:pt idx="1">
                  <c:v>南下浦地区</c:v>
                </c:pt>
                <c:pt idx="2">
                  <c:v>初声地区</c:v>
                </c:pt>
                <c:pt idx="3">
                  <c:v>無回答</c:v>
                </c:pt>
              </c:strCache>
            </c:strRef>
          </c:cat>
          <c:val>
            <c:numRef>
              <c:f>'G000002_棒(複)'!$D$304:$G$304</c:f>
              <c:numCache>
                <c:formatCode>0.0</c:formatCode>
                <c:ptCount val="4"/>
                <c:pt idx="0">
                  <c:v>27.6</c:v>
                </c:pt>
                <c:pt idx="1">
                  <c:v>42.4</c:v>
                </c:pt>
                <c:pt idx="2">
                  <c:v>29.6</c:v>
                </c:pt>
                <c:pt idx="3">
                  <c:v>0.4</c:v>
                </c:pt>
              </c:numCache>
            </c:numRef>
          </c:val>
          <c:extLst>
            <c:ext xmlns:c16="http://schemas.microsoft.com/office/drawing/2014/chart" uri="{C3380CC4-5D6E-409C-BE32-E72D297353CC}">
              <c16:uniqueId val="{00000001-AB60-40FB-BB59-D9E95DE1A424}"/>
            </c:ext>
          </c:extLst>
        </c:ser>
        <c:ser>
          <c:idx val="0"/>
          <c:order val="2"/>
          <c:tx>
            <c:strRef>
              <c:f>'G000002_棒(複)'!$B$305</c:f>
              <c:strCache>
                <c:ptCount val="1"/>
              </c:strCache>
            </c:strRef>
          </c:tx>
          <c:spPr>
            <a:noFill/>
            <a:ln>
              <a:noFill/>
            </a:ln>
            <a:effectLst/>
          </c:spPr>
          <c:invertIfNegative val="0"/>
          <c:cat>
            <c:strRef>
              <c:f>'G000002_棒(複)'!$D$301:$G$301</c:f>
              <c:strCache>
                <c:ptCount val="4"/>
                <c:pt idx="0">
                  <c:v>三崎地区</c:v>
                </c:pt>
                <c:pt idx="1">
                  <c:v>南下浦地区</c:v>
                </c:pt>
                <c:pt idx="2">
                  <c:v>初声地区</c:v>
                </c:pt>
                <c:pt idx="3">
                  <c:v>無回答</c:v>
                </c:pt>
              </c:strCache>
            </c:strRef>
          </c:cat>
          <c:val>
            <c:numRef>
              <c:f>'G000002_棒(複)'!$D$305:$G$305</c:f>
              <c:numCache>
                <c:formatCode>General</c:formatCode>
                <c:ptCount val="4"/>
                <c:pt idx="0">
                  <c:v>-1.3999999999999986</c:v>
                </c:pt>
                <c:pt idx="1">
                  <c:v>2.2999999999999972</c:v>
                </c:pt>
                <c:pt idx="2">
                  <c:v>-0.59999999999999787</c:v>
                </c:pt>
                <c:pt idx="3">
                  <c:v>-0.19999999999999996</c:v>
                </c:pt>
              </c:numCache>
            </c:numRef>
          </c:val>
          <c:extLst>
            <c:ext xmlns:c16="http://schemas.microsoft.com/office/drawing/2014/chart" uri="{C3380CC4-5D6E-409C-BE32-E72D297353CC}">
              <c16:uniqueId val="{00000002-AB60-40FB-BB59-D9E95DE1A424}"/>
            </c:ext>
          </c:extLst>
        </c:ser>
        <c:dLbls>
          <c:showLegendKey val="0"/>
          <c:showVal val="0"/>
          <c:showCatName val="0"/>
          <c:showSerName val="0"/>
          <c:showPercent val="0"/>
          <c:showBubbleSize val="0"/>
        </c:dLbls>
        <c:gapWidth val="80"/>
        <c:axId val="1336048479"/>
        <c:axId val="1336054719"/>
      </c:barChart>
      <c:catAx>
        <c:axId val="1336048479"/>
        <c:scaling>
          <c:orientation val="maxMin"/>
        </c:scaling>
        <c:delete val="0"/>
        <c:axPos val="l"/>
        <c:numFmt formatCode="General" sourceLinked="1"/>
        <c:majorTickMark val="none"/>
        <c:minorTickMark val="none"/>
        <c:tickLblPos val="none"/>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1336054719"/>
        <c:crosses val="autoZero"/>
        <c:auto val="1"/>
        <c:lblAlgn val="ctr"/>
        <c:lblOffset val="100"/>
        <c:noMultiLvlLbl val="0"/>
      </c:catAx>
      <c:valAx>
        <c:axId val="1336054719"/>
        <c:scaling>
          <c:orientation val="minMax"/>
          <c:max val="100"/>
          <c:min val="0"/>
        </c:scaling>
        <c:delete val="0"/>
        <c:axPos val="t"/>
        <c:numFmt formatCode="0" sourceLinked="0"/>
        <c:majorTickMark val="out"/>
        <c:minorTickMark val="none"/>
        <c:tickLblPos val="nextTo"/>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1336048479"/>
        <c:crosses val="autoZero"/>
        <c:crossBetween val="between"/>
        <c:majorUnit val="20"/>
      </c:valAx>
      <c:spPr>
        <a:noFill/>
        <a:ln w="25400">
          <a:noFill/>
        </a:ln>
        <a:effectLst/>
      </c:spPr>
    </c:plotArea>
    <c:legend>
      <c:legendPos val="t"/>
      <c:legendEntry>
        <c:idx val="0"/>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Entry>
      <c:legendEntry>
        <c:idx val="1"/>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Entry>
      <c:legendEntry>
        <c:idx val="2"/>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Entry>
      <c:layout>
        <c:manualLayout>
          <c:xMode val="edge"/>
          <c:yMode val="edge"/>
          <c:x val="0"/>
          <c:y val="0"/>
          <c:w val="1"/>
          <c:h val="0.15611617983558465"/>
        </c:manualLayout>
      </c:layout>
      <c:overlay val="0"/>
      <c:spPr>
        <a:noFill/>
        <a:ln w="25400">
          <a:noFill/>
        </a:ln>
        <a:effectLst/>
      </c:spPr>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in">
      <a:noFill/>
      <a:prstDash val="solid"/>
    </a:ln>
    <a:effectLst/>
  </c:spPr>
  <c:txPr>
    <a:bodyPr/>
    <a:lstStyle/>
    <a:p>
      <a:pPr>
        <a:defRPr/>
      </a:pPr>
      <a:endParaRPr lang="ja-JP"/>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2311224489795921E-2"/>
          <c:y val="3.7130639730639729E-2"/>
          <c:w val="0.90909183673469385"/>
          <c:h val="0.96286936026936032"/>
        </c:manualLayout>
      </c:layout>
      <c:barChart>
        <c:barDir val="bar"/>
        <c:grouping val="clustered"/>
        <c:varyColors val="0"/>
        <c:ser>
          <c:idx val="1"/>
          <c:order val="0"/>
          <c:tx>
            <c:strRef>
              <c:f>'G000137_棒(複)'!$B$303</c:f>
              <c:strCache>
                <c:ptCount val="1"/>
                <c:pt idx="0">
                  <c:v>令和６年度調査
（回答者数 = 291）</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'G000137_棒(複)'!$D$301:$N$301</c:f>
              <c:strCache>
                <c:ptCount val="11"/>
                <c:pt idx="0">
                  <c:v>子どもを持つ喜びが実感できたこと</c:v>
                </c:pt>
                <c:pt idx="1">
                  <c:v>子どもの成長</c:v>
                </c:pt>
                <c:pt idx="2">
                  <c:v>子育てを通じて自分も成長できたこと</c:v>
                </c:pt>
                <c:pt idx="3">
                  <c:v>配偶者との関係がよくなったこと</c:v>
                </c:pt>
                <c:pt idx="4">
                  <c:v>家族間の会話が増えたこと</c:v>
                </c:pt>
                <c:pt idx="5">
                  <c:v>家庭が明るくなったこと</c:v>
                </c:pt>
                <c:pt idx="6">
                  <c:v>子育てを通じて友人が増えたこと</c:v>
                </c:pt>
                <c:pt idx="7">
                  <c:v>自分の親への感謝の念が生まれた</c:v>
                </c:pt>
                <c:pt idx="8">
                  <c:v>その他</c:v>
                </c:pt>
                <c:pt idx="9">
                  <c:v>特にない</c:v>
                </c:pt>
                <c:pt idx="10">
                  <c:v>無回答</c:v>
                </c:pt>
              </c:strCache>
            </c:strRef>
          </c:cat>
          <c:val>
            <c:numRef>
              <c:f>'G000137_棒(複)'!$D$303:$N$303</c:f>
              <c:numCache>
                <c:formatCode>0.0</c:formatCode>
                <c:ptCount val="11"/>
                <c:pt idx="0">
                  <c:v>43.6</c:v>
                </c:pt>
                <c:pt idx="1">
                  <c:v>72.5</c:v>
                </c:pt>
                <c:pt idx="2">
                  <c:v>39.9</c:v>
                </c:pt>
                <c:pt idx="3">
                  <c:v>0</c:v>
                </c:pt>
                <c:pt idx="4">
                  <c:v>6.5</c:v>
                </c:pt>
                <c:pt idx="5">
                  <c:v>14.4</c:v>
                </c:pt>
                <c:pt idx="6">
                  <c:v>24.1</c:v>
                </c:pt>
                <c:pt idx="7">
                  <c:v>22.7</c:v>
                </c:pt>
                <c:pt idx="8">
                  <c:v>0</c:v>
                </c:pt>
                <c:pt idx="9">
                  <c:v>0.3</c:v>
                </c:pt>
                <c:pt idx="10">
                  <c:v>15.1</c:v>
                </c:pt>
              </c:numCache>
            </c:numRef>
          </c:val>
          <c:extLst>
            <c:ext xmlns:c16="http://schemas.microsoft.com/office/drawing/2014/chart" uri="{C3380CC4-5D6E-409C-BE32-E72D297353CC}">
              <c16:uniqueId val="{00000000-EB15-436A-AC98-44F978D781E9}"/>
            </c:ext>
          </c:extLst>
        </c:ser>
        <c:ser>
          <c:idx val="2"/>
          <c:order val="1"/>
          <c:tx>
            <c:strRef>
              <c:f>'G000137_棒(複)'!$B$304</c:f>
              <c:strCache>
                <c:ptCount val="1"/>
                <c:pt idx="0">
                  <c:v>平成30年度調査
（回答者数 = 206）</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'G000137_棒(複)'!$D$301:$N$301</c:f>
              <c:strCache>
                <c:ptCount val="11"/>
                <c:pt idx="0">
                  <c:v>子どもを持つ喜びが実感できたこと</c:v>
                </c:pt>
                <c:pt idx="1">
                  <c:v>子どもの成長</c:v>
                </c:pt>
                <c:pt idx="2">
                  <c:v>子育てを通じて自分も成長できたこと</c:v>
                </c:pt>
                <c:pt idx="3">
                  <c:v>配偶者との関係がよくなったこと</c:v>
                </c:pt>
                <c:pt idx="4">
                  <c:v>家族間の会話が増えたこと</c:v>
                </c:pt>
                <c:pt idx="5">
                  <c:v>家庭が明るくなったこと</c:v>
                </c:pt>
                <c:pt idx="6">
                  <c:v>子育てを通じて友人が増えたこと</c:v>
                </c:pt>
                <c:pt idx="7">
                  <c:v>自分の親への感謝の念が生まれた</c:v>
                </c:pt>
                <c:pt idx="8">
                  <c:v>その他</c:v>
                </c:pt>
                <c:pt idx="9">
                  <c:v>特にない</c:v>
                </c:pt>
                <c:pt idx="10">
                  <c:v>無回答</c:v>
                </c:pt>
              </c:strCache>
            </c:strRef>
          </c:cat>
          <c:val>
            <c:numRef>
              <c:f>'G000137_棒(複)'!$D$304:$N$304</c:f>
              <c:numCache>
                <c:formatCode>0.0</c:formatCode>
                <c:ptCount val="11"/>
                <c:pt idx="0">
                  <c:v>46.116504854368934</c:v>
                </c:pt>
                <c:pt idx="1">
                  <c:v>85.922330097087382</c:v>
                </c:pt>
                <c:pt idx="2">
                  <c:v>51.456310679611647</c:v>
                </c:pt>
                <c:pt idx="3">
                  <c:v>2.4271844660194173</c:v>
                </c:pt>
                <c:pt idx="4">
                  <c:v>9.7087378640776691</c:v>
                </c:pt>
                <c:pt idx="5">
                  <c:v>18.932038834951456</c:v>
                </c:pt>
                <c:pt idx="6">
                  <c:v>39.320388349514566</c:v>
                </c:pt>
                <c:pt idx="7">
                  <c:v>30.097087378640776</c:v>
                </c:pt>
                <c:pt idx="8">
                  <c:v>1.4563106796116505</c:v>
                </c:pt>
                <c:pt idx="9">
                  <c:v>0.4854368932038835</c:v>
                </c:pt>
                <c:pt idx="10">
                  <c:v>0</c:v>
                </c:pt>
              </c:numCache>
            </c:numRef>
          </c:val>
          <c:extLst>
            <c:ext xmlns:c16="http://schemas.microsoft.com/office/drawing/2014/chart" uri="{C3380CC4-5D6E-409C-BE32-E72D297353CC}">
              <c16:uniqueId val="{00000001-EB15-436A-AC98-44F978D781E9}"/>
            </c:ext>
          </c:extLst>
        </c:ser>
        <c:dLbls>
          <c:showLegendKey val="0"/>
          <c:showVal val="0"/>
          <c:showCatName val="0"/>
          <c:showSerName val="0"/>
          <c:showPercent val="0"/>
          <c:showBubbleSize val="0"/>
        </c:dLbls>
        <c:gapWidth val="80"/>
        <c:axId val="1001404111"/>
        <c:axId val="1001406991"/>
      </c:barChart>
      <c:catAx>
        <c:axId val="1001404111"/>
        <c:scaling>
          <c:orientation val="maxMin"/>
        </c:scaling>
        <c:delete val="0"/>
        <c:axPos val="l"/>
        <c:numFmt formatCode="General" sourceLinked="1"/>
        <c:majorTickMark val="none"/>
        <c:minorTickMark val="none"/>
        <c:tickLblPos val="none"/>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1001406991"/>
        <c:crosses val="autoZero"/>
        <c:auto val="1"/>
        <c:lblAlgn val="ctr"/>
        <c:lblOffset val="100"/>
        <c:noMultiLvlLbl val="0"/>
      </c:catAx>
      <c:valAx>
        <c:axId val="1001406991"/>
        <c:scaling>
          <c:orientation val="minMax"/>
          <c:max val="100"/>
          <c:min val="0"/>
        </c:scaling>
        <c:delete val="0"/>
        <c:axPos val="t"/>
        <c:numFmt formatCode="0" sourceLinked="0"/>
        <c:majorTickMark val="out"/>
        <c:minorTickMark val="none"/>
        <c:tickLblPos val="nextTo"/>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1001404111"/>
        <c:crosses val="autoZero"/>
        <c:crossBetween val="between"/>
        <c:majorUnit val="20"/>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in">
      <a:noFill/>
      <a:prstDash val="solid"/>
    </a:ln>
    <a:effectLst/>
  </c:spPr>
  <c:txPr>
    <a:bodyPr/>
    <a:lstStyle/>
    <a:p>
      <a:pPr>
        <a:defRPr/>
      </a:pPr>
      <a:endParaRPr lang="ja-JP"/>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xMode val="edge"/>
          <c:yMode val="edge"/>
          <c:x val="1.171303074670571E-2"/>
          <c:y val="0.79231568016614751"/>
          <c:w val="0.66411238825031926"/>
          <c:h val="0.20768431983385255"/>
        </c:manualLayout>
      </c:layout>
      <c:barChart>
        <c:barDir val="bar"/>
        <c:grouping val="clustered"/>
        <c:varyColors val="0"/>
        <c:ser>
          <c:idx val="1"/>
          <c:order val="0"/>
          <c:tx>
            <c:strRef>
              <c:f>'G000002_棒(複)'!$B$303</c:f>
              <c:strCache>
                <c:ptCount val="1"/>
                <c:pt idx="0">
                  <c:v>令和６年度調査
（回答者数 = 291）</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'G000002_棒(複)'!$D$301:$G$301</c:f>
              <c:strCache>
                <c:ptCount val="4"/>
                <c:pt idx="0">
                  <c:v>三崎地区</c:v>
                </c:pt>
                <c:pt idx="1">
                  <c:v>南下浦地区</c:v>
                </c:pt>
                <c:pt idx="2">
                  <c:v>初声地区</c:v>
                </c:pt>
                <c:pt idx="3">
                  <c:v>無回答</c:v>
                </c:pt>
              </c:strCache>
            </c:strRef>
          </c:cat>
          <c:val>
            <c:numRef>
              <c:f>'G000002_棒(複)'!$D$303:$G$303</c:f>
              <c:numCache>
                <c:formatCode>0.0</c:formatCode>
                <c:ptCount val="4"/>
                <c:pt idx="0">
                  <c:v>29.2</c:v>
                </c:pt>
                <c:pt idx="1">
                  <c:v>41.2</c:v>
                </c:pt>
                <c:pt idx="2">
                  <c:v>29.2</c:v>
                </c:pt>
                <c:pt idx="3">
                  <c:v>0.3</c:v>
                </c:pt>
              </c:numCache>
            </c:numRef>
          </c:val>
          <c:extLst>
            <c:ext xmlns:c16="http://schemas.microsoft.com/office/drawing/2014/chart" uri="{C3380CC4-5D6E-409C-BE32-E72D297353CC}">
              <c16:uniqueId val="{00000000-B856-41D0-869E-8B0563D7742E}"/>
            </c:ext>
          </c:extLst>
        </c:ser>
        <c:ser>
          <c:idx val="2"/>
          <c:order val="1"/>
          <c:tx>
            <c:strRef>
              <c:f>'G000002_棒(複)'!$B$304</c:f>
              <c:strCache>
                <c:ptCount val="1"/>
                <c:pt idx="0">
                  <c:v>平成30年度調査
（回答者数 = 206）</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'G000002_棒(複)'!$D$301:$G$301</c:f>
              <c:strCache>
                <c:ptCount val="4"/>
                <c:pt idx="0">
                  <c:v>三崎地区</c:v>
                </c:pt>
                <c:pt idx="1">
                  <c:v>南下浦地区</c:v>
                </c:pt>
                <c:pt idx="2">
                  <c:v>初声地区</c:v>
                </c:pt>
                <c:pt idx="3">
                  <c:v>無回答</c:v>
                </c:pt>
              </c:strCache>
            </c:strRef>
          </c:cat>
          <c:val>
            <c:numRef>
              <c:f>'G000002_棒(複)'!$D$304:$G$304</c:f>
              <c:numCache>
                <c:formatCode>0.0</c:formatCode>
                <c:ptCount val="4"/>
                <c:pt idx="0">
                  <c:v>29.126213592233011</c:v>
                </c:pt>
                <c:pt idx="1">
                  <c:v>42.233009708737868</c:v>
                </c:pt>
                <c:pt idx="2">
                  <c:v>28.640776699029125</c:v>
                </c:pt>
                <c:pt idx="3">
                  <c:v>0</c:v>
                </c:pt>
              </c:numCache>
            </c:numRef>
          </c:val>
          <c:extLst>
            <c:ext xmlns:c16="http://schemas.microsoft.com/office/drawing/2014/chart" uri="{C3380CC4-5D6E-409C-BE32-E72D297353CC}">
              <c16:uniqueId val="{00000001-B856-41D0-869E-8B0563D7742E}"/>
            </c:ext>
          </c:extLst>
        </c:ser>
        <c:ser>
          <c:idx val="0"/>
          <c:order val="2"/>
          <c:tx>
            <c:strRef>
              <c:f>'G000002_棒(複)'!$B$305</c:f>
              <c:strCache>
                <c:ptCount val="1"/>
              </c:strCache>
            </c:strRef>
          </c:tx>
          <c:spPr>
            <a:noFill/>
            <a:ln>
              <a:noFill/>
            </a:ln>
            <a:effectLst/>
          </c:spPr>
          <c:invertIfNegative val="0"/>
          <c:cat>
            <c:strRef>
              <c:f>'G000002_棒(複)'!$D$301:$G$301</c:f>
              <c:strCache>
                <c:ptCount val="4"/>
                <c:pt idx="0">
                  <c:v>三崎地区</c:v>
                </c:pt>
                <c:pt idx="1">
                  <c:v>南下浦地区</c:v>
                </c:pt>
                <c:pt idx="2">
                  <c:v>初声地区</c:v>
                </c:pt>
                <c:pt idx="3">
                  <c:v>無回答</c:v>
                </c:pt>
              </c:strCache>
            </c:strRef>
          </c:cat>
          <c:val>
            <c:numRef>
              <c:f>'G000002_棒(複)'!$D$305:$G$305</c:f>
              <c:numCache>
                <c:formatCode>General</c:formatCode>
                <c:ptCount val="4"/>
                <c:pt idx="0">
                  <c:v>-7.3786407766988305E-2</c:v>
                </c:pt>
                <c:pt idx="1">
                  <c:v>1.0330097087378647</c:v>
                </c:pt>
                <c:pt idx="2">
                  <c:v>-0.55922330097087425</c:v>
                </c:pt>
                <c:pt idx="3">
                  <c:v>-0.3</c:v>
                </c:pt>
              </c:numCache>
            </c:numRef>
          </c:val>
          <c:extLst>
            <c:ext xmlns:c16="http://schemas.microsoft.com/office/drawing/2014/chart" uri="{C3380CC4-5D6E-409C-BE32-E72D297353CC}">
              <c16:uniqueId val="{00000002-B856-41D0-869E-8B0563D7742E}"/>
            </c:ext>
          </c:extLst>
        </c:ser>
        <c:dLbls>
          <c:showLegendKey val="0"/>
          <c:showVal val="0"/>
          <c:showCatName val="0"/>
          <c:showSerName val="0"/>
          <c:showPercent val="0"/>
          <c:showBubbleSize val="0"/>
        </c:dLbls>
        <c:gapWidth val="80"/>
        <c:axId val="957459008"/>
        <c:axId val="957459968"/>
      </c:barChart>
      <c:catAx>
        <c:axId val="957459008"/>
        <c:scaling>
          <c:orientation val="maxMin"/>
        </c:scaling>
        <c:delete val="0"/>
        <c:axPos val="l"/>
        <c:numFmt formatCode="General" sourceLinked="1"/>
        <c:majorTickMark val="none"/>
        <c:minorTickMark val="none"/>
        <c:tickLblPos val="none"/>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957459968"/>
        <c:crosses val="autoZero"/>
        <c:auto val="1"/>
        <c:lblAlgn val="ctr"/>
        <c:lblOffset val="100"/>
        <c:noMultiLvlLbl val="0"/>
      </c:catAx>
      <c:valAx>
        <c:axId val="957459968"/>
        <c:scaling>
          <c:orientation val="minMax"/>
          <c:max val="100"/>
          <c:min val="0"/>
        </c:scaling>
        <c:delete val="0"/>
        <c:axPos val="t"/>
        <c:numFmt formatCode="0" sourceLinked="0"/>
        <c:majorTickMark val="out"/>
        <c:minorTickMark val="none"/>
        <c:tickLblPos val="nextTo"/>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957459008"/>
        <c:crosses val="autoZero"/>
        <c:crossBetween val="between"/>
        <c:majorUnit val="20"/>
      </c:valAx>
      <c:spPr>
        <a:noFill/>
        <a:ln w="25400">
          <a:noFill/>
        </a:ln>
        <a:effectLst/>
      </c:spPr>
    </c:plotArea>
    <c:legend>
      <c:legendPos val="t"/>
      <c:legendEntry>
        <c:idx val="2"/>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Entry>
      <c:layout>
        <c:manualLayout>
          <c:xMode val="edge"/>
          <c:yMode val="edge"/>
          <c:x val="0"/>
          <c:y val="0"/>
          <c:w val="1"/>
          <c:h val="0.11319292929292929"/>
        </c:manualLayout>
      </c:layout>
      <c:overlay val="0"/>
      <c:spPr>
        <a:noFill/>
        <a:ln w="25400">
          <a:noFill/>
        </a:ln>
        <a:effectLst/>
      </c:spPr>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in">
      <a:noFill/>
      <a:prstDash val="solid"/>
    </a:ln>
    <a:effectLst/>
  </c:spPr>
  <c:txPr>
    <a:bodyPr/>
    <a:lstStyle/>
    <a:p>
      <a:pPr>
        <a:defRPr/>
      </a:pPr>
      <a:endParaRPr lang="ja-JP"/>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2311224489795921E-2"/>
          <c:y val="3.7130639730639729E-2"/>
          <c:w val="0.90909183673469385"/>
          <c:h val="0.96286936026936032"/>
        </c:manualLayout>
      </c:layout>
      <c:barChart>
        <c:barDir val="bar"/>
        <c:grouping val="clustered"/>
        <c:varyColors val="0"/>
        <c:ser>
          <c:idx val="1"/>
          <c:order val="0"/>
          <c:tx>
            <c:strRef>
              <c:f>'G000313_棒(複)'!$B$303</c:f>
              <c:strCache>
                <c:ptCount val="1"/>
                <c:pt idx="0">
                  <c:v>令和６年度調査
（回答者数 = 334）</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'G000313_棒(複)'!$D$301:$O$301</c:f>
              <c:strCache>
                <c:ptCount val="12"/>
                <c:pt idx="0">
                  <c:v>子どもが安全に通れる道路がないこと</c:v>
                </c:pt>
                <c:pt idx="1">
                  <c:v>交通機関や建物、道路について構造や放置自転車が多いことなど、ベビ－カ－での移動に不自由なこと</c:v>
                </c:pt>
                <c:pt idx="2">
                  <c:v>安心して子どもを遊ばせられる場所がないこと</c:v>
                </c:pt>
                <c:pt idx="3">
                  <c:v>いざというときに子どもを預かってくれる人がいないこと</c:v>
                </c:pt>
                <c:pt idx="4">
                  <c:v>子育ての経験者や先輩ママと知り合えないこと</c:v>
                </c:pt>
                <c:pt idx="5">
                  <c:v>親自身が友達を作れる場や機会がないこと</c:v>
                </c:pt>
                <c:pt idx="6">
                  <c:v>周囲の人が子ども連れを温かい目で見てくれないこと</c:v>
                </c:pt>
                <c:pt idx="7">
                  <c:v>公共施設や公共機関に子ども連れに対しての理解があまり無いこと</c:v>
                </c:pt>
                <c:pt idx="8">
                  <c:v>暗い通りや見通しのきかないところが多く、子どもが犯罪の被害にあわないか心配なこと</c:v>
                </c:pt>
                <c:pt idx="9">
                  <c:v>その他</c:v>
                </c:pt>
                <c:pt idx="10">
                  <c:v>特にない</c:v>
                </c:pt>
                <c:pt idx="11">
                  <c:v>無回答</c:v>
                </c:pt>
              </c:strCache>
            </c:strRef>
          </c:cat>
          <c:val>
            <c:numRef>
              <c:f>'G000313_棒(複)'!$D$303:$O$303</c:f>
              <c:numCache>
                <c:formatCode>0.0</c:formatCode>
                <c:ptCount val="12"/>
                <c:pt idx="0">
                  <c:v>31.4</c:v>
                </c:pt>
                <c:pt idx="1">
                  <c:v>14.7</c:v>
                </c:pt>
                <c:pt idx="2">
                  <c:v>50.3</c:v>
                </c:pt>
                <c:pt idx="3">
                  <c:v>21.6</c:v>
                </c:pt>
                <c:pt idx="4">
                  <c:v>3.9</c:v>
                </c:pt>
                <c:pt idx="5">
                  <c:v>6.6</c:v>
                </c:pt>
                <c:pt idx="6">
                  <c:v>3</c:v>
                </c:pt>
                <c:pt idx="7">
                  <c:v>7.2</c:v>
                </c:pt>
                <c:pt idx="8">
                  <c:v>35.299999999999997</c:v>
                </c:pt>
                <c:pt idx="9">
                  <c:v>13.2</c:v>
                </c:pt>
                <c:pt idx="10">
                  <c:v>8.1</c:v>
                </c:pt>
                <c:pt idx="11">
                  <c:v>8.4</c:v>
                </c:pt>
              </c:numCache>
            </c:numRef>
          </c:val>
          <c:extLst>
            <c:ext xmlns:c16="http://schemas.microsoft.com/office/drawing/2014/chart" uri="{C3380CC4-5D6E-409C-BE32-E72D297353CC}">
              <c16:uniqueId val="{00000000-0190-4709-8316-1F0D74290CB8}"/>
            </c:ext>
          </c:extLst>
        </c:ser>
        <c:ser>
          <c:idx val="2"/>
          <c:order val="1"/>
          <c:tx>
            <c:strRef>
              <c:f>'G000313_棒(複)'!$B$304</c:f>
              <c:strCache>
                <c:ptCount val="1"/>
                <c:pt idx="0">
                  <c:v>平成30年度調査
（回答者数 = 493）</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'G000313_棒(複)'!$D$301:$O$301</c:f>
              <c:strCache>
                <c:ptCount val="12"/>
                <c:pt idx="0">
                  <c:v>子どもが安全に通れる道路がないこと</c:v>
                </c:pt>
                <c:pt idx="1">
                  <c:v>交通機関や建物、道路について構造や放置自転車が多いことなど、ベビ－カ－での移動に不自由なこと</c:v>
                </c:pt>
                <c:pt idx="2">
                  <c:v>安心して子どもを遊ばせられる場所がないこと</c:v>
                </c:pt>
                <c:pt idx="3">
                  <c:v>いざというときに子どもを預かってくれる人がいないこと</c:v>
                </c:pt>
                <c:pt idx="4">
                  <c:v>子育ての経験者や先輩ママと知り合えないこと</c:v>
                </c:pt>
                <c:pt idx="5">
                  <c:v>親自身が友達を作れる場や機会がないこと</c:v>
                </c:pt>
                <c:pt idx="6">
                  <c:v>周囲の人が子ども連れを温かい目で見てくれないこと</c:v>
                </c:pt>
                <c:pt idx="7">
                  <c:v>公共施設や公共機関に子ども連れに対しての理解があまり無いこと</c:v>
                </c:pt>
                <c:pt idx="8">
                  <c:v>暗い通りや見通しのきかないところが多く、子どもが犯罪の被害にあわないか心配なこと</c:v>
                </c:pt>
                <c:pt idx="9">
                  <c:v>その他</c:v>
                </c:pt>
                <c:pt idx="10">
                  <c:v>特にない</c:v>
                </c:pt>
                <c:pt idx="11">
                  <c:v>無回答</c:v>
                </c:pt>
              </c:strCache>
            </c:strRef>
          </c:cat>
          <c:val>
            <c:numRef>
              <c:f>'G000313_棒(複)'!$D$304:$O$304</c:f>
              <c:numCache>
                <c:formatCode>0.0</c:formatCode>
                <c:ptCount val="12"/>
                <c:pt idx="0">
                  <c:v>28.600405679513184</c:v>
                </c:pt>
                <c:pt idx="1">
                  <c:v>14.807302231237323</c:v>
                </c:pt>
                <c:pt idx="2">
                  <c:v>54.361054766734277</c:v>
                </c:pt>
                <c:pt idx="3">
                  <c:v>24.543610547667342</c:v>
                </c:pt>
                <c:pt idx="4">
                  <c:v>4.6653144016227177</c:v>
                </c:pt>
                <c:pt idx="5">
                  <c:v>9.5334685598377273</c:v>
                </c:pt>
                <c:pt idx="6">
                  <c:v>5.4766734279918863</c:v>
                </c:pt>
                <c:pt idx="7">
                  <c:v>12.57606490872211</c:v>
                </c:pt>
                <c:pt idx="8">
                  <c:v>50.101419878296149</c:v>
                </c:pt>
                <c:pt idx="9">
                  <c:v>11.561866125760648</c:v>
                </c:pt>
                <c:pt idx="10">
                  <c:v>8.3164300202839758</c:v>
                </c:pt>
                <c:pt idx="11">
                  <c:v>1.6227180527383367</c:v>
                </c:pt>
              </c:numCache>
            </c:numRef>
          </c:val>
          <c:extLst>
            <c:ext xmlns:c16="http://schemas.microsoft.com/office/drawing/2014/chart" uri="{C3380CC4-5D6E-409C-BE32-E72D297353CC}">
              <c16:uniqueId val="{00000001-0190-4709-8316-1F0D74290CB8}"/>
            </c:ext>
          </c:extLst>
        </c:ser>
        <c:dLbls>
          <c:showLegendKey val="0"/>
          <c:showVal val="0"/>
          <c:showCatName val="0"/>
          <c:showSerName val="0"/>
          <c:showPercent val="0"/>
          <c:showBubbleSize val="0"/>
        </c:dLbls>
        <c:gapWidth val="80"/>
        <c:axId val="439582271"/>
        <c:axId val="439568831"/>
      </c:barChart>
      <c:catAx>
        <c:axId val="439582271"/>
        <c:scaling>
          <c:orientation val="maxMin"/>
        </c:scaling>
        <c:delete val="0"/>
        <c:axPos val="l"/>
        <c:numFmt formatCode="General" sourceLinked="1"/>
        <c:majorTickMark val="none"/>
        <c:minorTickMark val="none"/>
        <c:tickLblPos val="none"/>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439568831"/>
        <c:crosses val="autoZero"/>
        <c:auto val="1"/>
        <c:lblAlgn val="ctr"/>
        <c:lblOffset val="100"/>
        <c:noMultiLvlLbl val="0"/>
      </c:catAx>
      <c:valAx>
        <c:axId val="439568831"/>
        <c:scaling>
          <c:orientation val="minMax"/>
          <c:max val="100"/>
          <c:min val="0"/>
        </c:scaling>
        <c:delete val="0"/>
        <c:axPos val="t"/>
        <c:numFmt formatCode="0" sourceLinked="0"/>
        <c:majorTickMark val="out"/>
        <c:minorTickMark val="none"/>
        <c:tickLblPos val="nextTo"/>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439582271"/>
        <c:crosses val="autoZero"/>
        <c:crossBetween val="between"/>
        <c:majorUnit val="20"/>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in">
      <a:noFill/>
      <a:prstDash val="solid"/>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2311224489795921E-2"/>
          <c:y val="3.7130639730639729E-2"/>
          <c:w val="0.90909183673469385"/>
          <c:h val="0.96286936026936032"/>
        </c:manualLayout>
      </c:layout>
      <c:barChart>
        <c:barDir val="bar"/>
        <c:grouping val="clustered"/>
        <c:varyColors val="0"/>
        <c:ser>
          <c:idx val="1"/>
          <c:order val="0"/>
          <c:tx>
            <c:strRef>
              <c:f>'G000013_棒(複)'!$B$303</c:f>
              <c:strCache>
                <c:ptCount val="1"/>
                <c:pt idx="0">
                  <c:v>令和６年度調査
（回答者数 = 291）</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'G000013_棒(複)'!$D$301:$I$301</c:f>
              <c:strCache>
                <c:ptCount val="6"/>
                <c:pt idx="0">
                  <c:v>父母ともに</c:v>
                </c:pt>
                <c:pt idx="1">
                  <c:v>主に母親</c:v>
                </c:pt>
                <c:pt idx="2">
                  <c:v>主に父親</c:v>
                </c:pt>
                <c:pt idx="3">
                  <c:v>主に祖父母</c:v>
                </c:pt>
                <c:pt idx="4">
                  <c:v>その他</c:v>
                </c:pt>
                <c:pt idx="5">
                  <c:v>無回答</c:v>
                </c:pt>
              </c:strCache>
            </c:strRef>
          </c:cat>
          <c:val>
            <c:numRef>
              <c:f>'G000013_棒(複)'!$D$303:$I$303</c:f>
              <c:numCache>
                <c:formatCode>0.0</c:formatCode>
                <c:ptCount val="6"/>
                <c:pt idx="0">
                  <c:v>61.2</c:v>
                </c:pt>
                <c:pt idx="1">
                  <c:v>35.1</c:v>
                </c:pt>
                <c:pt idx="2">
                  <c:v>2.4</c:v>
                </c:pt>
                <c:pt idx="3">
                  <c:v>0.7</c:v>
                </c:pt>
                <c:pt idx="4">
                  <c:v>0</c:v>
                </c:pt>
                <c:pt idx="5">
                  <c:v>0.7</c:v>
                </c:pt>
              </c:numCache>
            </c:numRef>
          </c:val>
          <c:extLst>
            <c:ext xmlns:c16="http://schemas.microsoft.com/office/drawing/2014/chart" uri="{C3380CC4-5D6E-409C-BE32-E72D297353CC}">
              <c16:uniqueId val="{00000000-C443-4668-AEE2-B0071133CB76}"/>
            </c:ext>
          </c:extLst>
        </c:ser>
        <c:ser>
          <c:idx val="2"/>
          <c:order val="1"/>
          <c:tx>
            <c:strRef>
              <c:f>'G000013_棒(複)'!$B$304</c:f>
              <c:strCache>
                <c:ptCount val="1"/>
                <c:pt idx="0">
                  <c:v>平成30年度調査
（回答者数 = 206）</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'G000013_棒(複)'!$D$301:$I$301</c:f>
              <c:strCache>
                <c:ptCount val="6"/>
                <c:pt idx="0">
                  <c:v>父母ともに</c:v>
                </c:pt>
                <c:pt idx="1">
                  <c:v>主に母親</c:v>
                </c:pt>
                <c:pt idx="2">
                  <c:v>主に父親</c:v>
                </c:pt>
                <c:pt idx="3">
                  <c:v>主に祖父母</c:v>
                </c:pt>
                <c:pt idx="4">
                  <c:v>その他</c:v>
                </c:pt>
                <c:pt idx="5">
                  <c:v>無回答</c:v>
                </c:pt>
              </c:strCache>
            </c:strRef>
          </c:cat>
          <c:val>
            <c:numRef>
              <c:f>'G000013_棒(複)'!$D$304:$I$304</c:f>
              <c:numCache>
                <c:formatCode>0.0</c:formatCode>
                <c:ptCount val="6"/>
                <c:pt idx="0">
                  <c:v>54.854368932038838</c:v>
                </c:pt>
                <c:pt idx="1">
                  <c:v>42.71844660194175</c:v>
                </c:pt>
                <c:pt idx="2">
                  <c:v>0.970873786407767</c:v>
                </c:pt>
                <c:pt idx="3">
                  <c:v>0.970873786407767</c:v>
                </c:pt>
                <c:pt idx="4">
                  <c:v>0</c:v>
                </c:pt>
                <c:pt idx="5">
                  <c:v>0.4854368932038835</c:v>
                </c:pt>
              </c:numCache>
            </c:numRef>
          </c:val>
          <c:extLst>
            <c:ext xmlns:c16="http://schemas.microsoft.com/office/drawing/2014/chart" uri="{C3380CC4-5D6E-409C-BE32-E72D297353CC}">
              <c16:uniqueId val="{00000001-C443-4668-AEE2-B0071133CB76}"/>
            </c:ext>
          </c:extLst>
        </c:ser>
        <c:dLbls>
          <c:showLegendKey val="0"/>
          <c:showVal val="0"/>
          <c:showCatName val="0"/>
          <c:showSerName val="0"/>
          <c:showPercent val="0"/>
          <c:showBubbleSize val="0"/>
        </c:dLbls>
        <c:gapWidth val="80"/>
        <c:axId val="873243631"/>
        <c:axId val="873234511"/>
      </c:barChart>
      <c:catAx>
        <c:axId val="873243631"/>
        <c:scaling>
          <c:orientation val="maxMin"/>
        </c:scaling>
        <c:delete val="0"/>
        <c:axPos val="l"/>
        <c:numFmt formatCode="General" sourceLinked="1"/>
        <c:majorTickMark val="none"/>
        <c:minorTickMark val="none"/>
        <c:tickLblPos val="none"/>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873234511"/>
        <c:crosses val="autoZero"/>
        <c:auto val="1"/>
        <c:lblAlgn val="ctr"/>
        <c:lblOffset val="100"/>
        <c:noMultiLvlLbl val="0"/>
      </c:catAx>
      <c:valAx>
        <c:axId val="873234511"/>
        <c:scaling>
          <c:orientation val="minMax"/>
          <c:max val="100"/>
          <c:min val="0"/>
        </c:scaling>
        <c:delete val="0"/>
        <c:axPos val="t"/>
        <c:numFmt formatCode="0" sourceLinked="0"/>
        <c:majorTickMark val="out"/>
        <c:minorTickMark val="none"/>
        <c:tickLblPos val="nextTo"/>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873243631"/>
        <c:crosses val="autoZero"/>
        <c:crossBetween val="between"/>
        <c:majorUnit val="20"/>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in">
      <a:noFill/>
      <a:prstDash val="solid"/>
    </a:ln>
    <a:effectLst/>
  </c:spPr>
  <c:txPr>
    <a:bodyPr/>
    <a:lstStyle/>
    <a:p>
      <a:pPr>
        <a:defRPr/>
      </a:pPr>
      <a:endParaRPr lang="ja-JP"/>
    </a:p>
  </c:txPr>
  <c:externalData r:id="rId3">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xMode val="edge"/>
          <c:yMode val="edge"/>
          <c:x val="1.171303074670571E-2"/>
          <c:y val="0.79231568016614751"/>
          <c:w val="0.66411238825031926"/>
          <c:h val="0.20768431983385255"/>
        </c:manualLayout>
      </c:layout>
      <c:barChart>
        <c:barDir val="bar"/>
        <c:grouping val="clustered"/>
        <c:varyColors val="0"/>
        <c:ser>
          <c:idx val="1"/>
          <c:order val="0"/>
          <c:tx>
            <c:strRef>
              <c:f>'G000002_棒(複)'!$B$303</c:f>
              <c:strCache>
                <c:ptCount val="1"/>
                <c:pt idx="0">
                  <c:v>令和６年度調査
（回答者数 = 334）</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'G000002_棒(複)'!$D$301:$G$301</c:f>
              <c:strCache>
                <c:ptCount val="4"/>
                <c:pt idx="0">
                  <c:v>三崎地区</c:v>
                </c:pt>
                <c:pt idx="1">
                  <c:v>南下浦地区</c:v>
                </c:pt>
                <c:pt idx="2">
                  <c:v>初声地区</c:v>
                </c:pt>
                <c:pt idx="3">
                  <c:v>無回答</c:v>
                </c:pt>
              </c:strCache>
            </c:strRef>
          </c:cat>
          <c:val>
            <c:numRef>
              <c:f>'G000002_棒(複)'!$D$303:$G$303</c:f>
              <c:numCache>
                <c:formatCode>0.0</c:formatCode>
                <c:ptCount val="4"/>
                <c:pt idx="0">
                  <c:v>29</c:v>
                </c:pt>
                <c:pt idx="1">
                  <c:v>40.1</c:v>
                </c:pt>
                <c:pt idx="2">
                  <c:v>30.2</c:v>
                </c:pt>
                <c:pt idx="3">
                  <c:v>0.6</c:v>
                </c:pt>
              </c:numCache>
            </c:numRef>
          </c:val>
          <c:extLst>
            <c:ext xmlns:c16="http://schemas.microsoft.com/office/drawing/2014/chart" uri="{C3380CC4-5D6E-409C-BE32-E72D297353CC}">
              <c16:uniqueId val="{00000000-4729-469D-BDCE-3A44169933EA}"/>
            </c:ext>
          </c:extLst>
        </c:ser>
        <c:ser>
          <c:idx val="2"/>
          <c:order val="1"/>
          <c:tx>
            <c:strRef>
              <c:f>'G000002_棒(複)'!$B$304</c:f>
              <c:strCache>
                <c:ptCount val="1"/>
                <c:pt idx="0">
                  <c:v>平成30年度調査
（回答者数 = 493）</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'G000002_棒(複)'!$D$301:$G$301</c:f>
              <c:strCache>
                <c:ptCount val="4"/>
                <c:pt idx="0">
                  <c:v>三崎地区</c:v>
                </c:pt>
                <c:pt idx="1">
                  <c:v>南下浦地区</c:v>
                </c:pt>
                <c:pt idx="2">
                  <c:v>初声地区</c:v>
                </c:pt>
                <c:pt idx="3">
                  <c:v>無回答</c:v>
                </c:pt>
              </c:strCache>
            </c:strRef>
          </c:cat>
          <c:val>
            <c:numRef>
              <c:f>'G000002_棒(複)'!$D$304:$G$304</c:f>
              <c:numCache>
                <c:formatCode>0.0</c:formatCode>
                <c:ptCount val="4"/>
                <c:pt idx="0">
                  <c:v>27.6</c:v>
                </c:pt>
                <c:pt idx="1">
                  <c:v>42.4</c:v>
                </c:pt>
                <c:pt idx="2">
                  <c:v>29.6</c:v>
                </c:pt>
                <c:pt idx="3">
                  <c:v>0.4</c:v>
                </c:pt>
              </c:numCache>
            </c:numRef>
          </c:val>
          <c:extLst>
            <c:ext xmlns:c16="http://schemas.microsoft.com/office/drawing/2014/chart" uri="{C3380CC4-5D6E-409C-BE32-E72D297353CC}">
              <c16:uniqueId val="{00000001-4729-469D-BDCE-3A44169933EA}"/>
            </c:ext>
          </c:extLst>
        </c:ser>
        <c:ser>
          <c:idx val="0"/>
          <c:order val="2"/>
          <c:tx>
            <c:strRef>
              <c:f>'G000002_棒(複)'!$B$305</c:f>
              <c:strCache>
                <c:ptCount val="1"/>
              </c:strCache>
            </c:strRef>
          </c:tx>
          <c:spPr>
            <a:noFill/>
            <a:ln>
              <a:noFill/>
            </a:ln>
            <a:effectLst/>
          </c:spPr>
          <c:invertIfNegative val="0"/>
          <c:cat>
            <c:strRef>
              <c:f>'G000002_棒(複)'!$D$301:$G$301</c:f>
              <c:strCache>
                <c:ptCount val="4"/>
                <c:pt idx="0">
                  <c:v>三崎地区</c:v>
                </c:pt>
                <c:pt idx="1">
                  <c:v>南下浦地区</c:v>
                </c:pt>
                <c:pt idx="2">
                  <c:v>初声地区</c:v>
                </c:pt>
                <c:pt idx="3">
                  <c:v>無回答</c:v>
                </c:pt>
              </c:strCache>
            </c:strRef>
          </c:cat>
          <c:val>
            <c:numRef>
              <c:f>'G000002_棒(複)'!$D$305:$G$305</c:f>
              <c:numCache>
                <c:formatCode>General</c:formatCode>
                <c:ptCount val="4"/>
                <c:pt idx="0">
                  <c:v>-1.3999999999999986</c:v>
                </c:pt>
                <c:pt idx="1">
                  <c:v>2.2999999999999972</c:v>
                </c:pt>
                <c:pt idx="2">
                  <c:v>-0.59999999999999787</c:v>
                </c:pt>
                <c:pt idx="3">
                  <c:v>-0.19999999999999996</c:v>
                </c:pt>
              </c:numCache>
            </c:numRef>
          </c:val>
          <c:extLst>
            <c:ext xmlns:c16="http://schemas.microsoft.com/office/drawing/2014/chart" uri="{C3380CC4-5D6E-409C-BE32-E72D297353CC}">
              <c16:uniqueId val="{00000002-4729-469D-BDCE-3A44169933EA}"/>
            </c:ext>
          </c:extLst>
        </c:ser>
        <c:dLbls>
          <c:showLegendKey val="0"/>
          <c:showVal val="0"/>
          <c:showCatName val="0"/>
          <c:showSerName val="0"/>
          <c:showPercent val="0"/>
          <c:showBubbleSize val="0"/>
        </c:dLbls>
        <c:gapWidth val="80"/>
        <c:axId val="1336048479"/>
        <c:axId val="1336054719"/>
      </c:barChart>
      <c:catAx>
        <c:axId val="1336048479"/>
        <c:scaling>
          <c:orientation val="maxMin"/>
        </c:scaling>
        <c:delete val="0"/>
        <c:axPos val="l"/>
        <c:numFmt formatCode="General" sourceLinked="1"/>
        <c:majorTickMark val="none"/>
        <c:minorTickMark val="none"/>
        <c:tickLblPos val="none"/>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1336054719"/>
        <c:crosses val="autoZero"/>
        <c:auto val="1"/>
        <c:lblAlgn val="ctr"/>
        <c:lblOffset val="100"/>
        <c:noMultiLvlLbl val="0"/>
      </c:catAx>
      <c:valAx>
        <c:axId val="1336054719"/>
        <c:scaling>
          <c:orientation val="minMax"/>
          <c:max val="100"/>
          <c:min val="0"/>
        </c:scaling>
        <c:delete val="0"/>
        <c:axPos val="t"/>
        <c:numFmt formatCode="0" sourceLinked="0"/>
        <c:majorTickMark val="out"/>
        <c:minorTickMark val="none"/>
        <c:tickLblPos val="nextTo"/>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1336048479"/>
        <c:crosses val="autoZero"/>
        <c:crossBetween val="between"/>
        <c:majorUnit val="20"/>
      </c:valAx>
      <c:spPr>
        <a:noFill/>
        <a:ln w="25400">
          <a:noFill/>
        </a:ln>
        <a:effectLst/>
      </c:spPr>
    </c:plotArea>
    <c:legend>
      <c:legendPos val="t"/>
      <c:legendEntry>
        <c:idx val="0"/>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Entry>
      <c:legendEntry>
        <c:idx val="1"/>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Entry>
      <c:legendEntry>
        <c:idx val="2"/>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Entry>
      <c:layout>
        <c:manualLayout>
          <c:xMode val="edge"/>
          <c:yMode val="edge"/>
          <c:x val="0"/>
          <c:y val="0"/>
          <c:w val="1"/>
          <c:h val="0.15611617983558465"/>
        </c:manualLayout>
      </c:layout>
      <c:overlay val="0"/>
      <c:spPr>
        <a:noFill/>
        <a:ln w="25400">
          <a:noFill/>
        </a:ln>
        <a:effectLst/>
      </c:spPr>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in">
      <a:noFill/>
      <a:prstDash val="solid"/>
    </a:ln>
    <a:effectLst/>
  </c:spPr>
  <c:txPr>
    <a:bodyPr/>
    <a:lstStyle/>
    <a:p>
      <a:pPr>
        <a:defRPr/>
      </a:pPr>
      <a:endParaRPr lang="ja-JP"/>
    </a:p>
  </c:txPr>
  <c:externalData r:id="rId3">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2311224489795921E-2"/>
          <c:y val="3.7130639730639729E-2"/>
          <c:w val="0.90909183673469385"/>
          <c:h val="0.96286936026936032"/>
        </c:manualLayout>
      </c:layout>
      <c:barChart>
        <c:barDir val="bar"/>
        <c:grouping val="clustered"/>
        <c:varyColors val="0"/>
        <c:ser>
          <c:idx val="1"/>
          <c:order val="0"/>
          <c:tx>
            <c:strRef>
              <c:f>'G000139_棒(複)'!$B$303</c:f>
              <c:strCache>
                <c:ptCount val="1"/>
                <c:pt idx="0">
                  <c:v>令和６年度調査
（回答者数 = 291）</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12700" cap="flat" cmpd="sng" algn="ctr">
                      <a:solidFill>
                        <a:schemeClr val="tx1"/>
                      </a:solidFill>
                      <a:prstDash val="solid"/>
                      <a:round/>
                    </a:ln>
                    <a:effectLst/>
                  </c:spPr>
                </c15:leaderLines>
              </c:ext>
            </c:extLst>
          </c:dLbls>
          <c:cat>
            <c:strRef>
              <c:f>'G000139_棒(複)'!$D$301:$O$301</c:f>
              <c:strCache>
                <c:ptCount val="12"/>
                <c:pt idx="0">
                  <c:v>子どもが安全に通れる道路がないこと</c:v>
                </c:pt>
                <c:pt idx="1">
                  <c:v>交通機関や建物、道路について構造や放置自転車が多いことなど、ベビーカーでの移動に不自由なこと</c:v>
                </c:pt>
                <c:pt idx="2">
                  <c:v>安心して子どもを遊ばせられる場所がないこと</c:v>
                </c:pt>
                <c:pt idx="3">
                  <c:v>いざというときに子どもを預かってくれる人がいないこと</c:v>
                </c:pt>
                <c:pt idx="4">
                  <c:v>子育ての経験者や先輩ママと知り合えないこと</c:v>
                </c:pt>
                <c:pt idx="5">
                  <c:v>親自身が友達を作れる場や機会がないこと</c:v>
                </c:pt>
                <c:pt idx="6">
                  <c:v>周囲の人が子ども連れを温かい目で見てくれないこと</c:v>
                </c:pt>
                <c:pt idx="7">
                  <c:v>公共施設や公共機関に子ども連れに対しての理解があまり無いこと</c:v>
                </c:pt>
                <c:pt idx="8">
                  <c:v>暗い通りや見通しのきかないところが多く、子どもが犯罪の被害にあわないか心配なこと</c:v>
                </c:pt>
                <c:pt idx="9">
                  <c:v>その他</c:v>
                </c:pt>
                <c:pt idx="10">
                  <c:v>特にない</c:v>
                </c:pt>
                <c:pt idx="11">
                  <c:v>無回答</c:v>
                </c:pt>
              </c:strCache>
            </c:strRef>
          </c:cat>
          <c:val>
            <c:numRef>
              <c:f>'G000139_棒(複)'!$D$303:$O$303</c:f>
              <c:numCache>
                <c:formatCode>0.0</c:formatCode>
                <c:ptCount val="12"/>
                <c:pt idx="0">
                  <c:v>30.2</c:v>
                </c:pt>
                <c:pt idx="1">
                  <c:v>2.4</c:v>
                </c:pt>
                <c:pt idx="2">
                  <c:v>50.9</c:v>
                </c:pt>
                <c:pt idx="3">
                  <c:v>19.2</c:v>
                </c:pt>
                <c:pt idx="4">
                  <c:v>1.4</c:v>
                </c:pt>
                <c:pt idx="5">
                  <c:v>4.8</c:v>
                </c:pt>
                <c:pt idx="6">
                  <c:v>3.1</c:v>
                </c:pt>
                <c:pt idx="7">
                  <c:v>3.4</c:v>
                </c:pt>
                <c:pt idx="8">
                  <c:v>46</c:v>
                </c:pt>
                <c:pt idx="9">
                  <c:v>14.4</c:v>
                </c:pt>
                <c:pt idx="10">
                  <c:v>8.9</c:v>
                </c:pt>
                <c:pt idx="11">
                  <c:v>7.2</c:v>
                </c:pt>
              </c:numCache>
            </c:numRef>
          </c:val>
          <c:extLst>
            <c:ext xmlns:c16="http://schemas.microsoft.com/office/drawing/2014/chart" uri="{C3380CC4-5D6E-409C-BE32-E72D297353CC}">
              <c16:uniqueId val="{00000000-4E1A-45D7-A4A9-431366BFC8BF}"/>
            </c:ext>
          </c:extLst>
        </c:ser>
        <c:ser>
          <c:idx val="2"/>
          <c:order val="1"/>
          <c:tx>
            <c:strRef>
              <c:f>'G000139_棒(複)'!$B$304</c:f>
              <c:strCache>
                <c:ptCount val="1"/>
                <c:pt idx="0">
                  <c:v>平成30年度調査
（回答者数 = 206）</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12700" cap="flat" cmpd="sng" algn="ctr">
                      <a:solidFill>
                        <a:schemeClr val="tx1"/>
                      </a:solidFill>
                      <a:prstDash val="solid"/>
                      <a:round/>
                    </a:ln>
                    <a:effectLst/>
                  </c:spPr>
                </c15:leaderLines>
              </c:ext>
            </c:extLst>
          </c:dLbls>
          <c:cat>
            <c:strRef>
              <c:f>'G000139_棒(複)'!$D$301:$O$301</c:f>
              <c:strCache>
                <c:ptCount val="12"/>
                <c:pt idx="0">
                  <c:v>子どもが安全に通れる道路がないこと</c:v>
                </c:pt>
                <c:pt idx="1">
                  <c:v>交通機関や建物、道路について構造や放置自転車が多いことなど、ベビーカーでの移動に不自由なこと</c:v>
                </c:pt>
                <c:pt idx="2">
                  <c:v>安心して子どもを遊ばせられる場所がないこと</c:v>
                </c:pt>
                <c:pt idx="3">
                  <c:v>いざというときに子どもを預かってくれる人がいないこと</c:v>
                </c:pt>
                <c:pt idx="4">
                  <c:v>子育ての経験者や先輩ママと知り合えないこと</c:v>
                </c:pt>
                <c:pt idx="5">
                  <c:v>親自身が友達を作れる場や機会がないこと</c:v>
                </c:pt>
                <c:pt idx="6">
                  <c:v>周囲の人が子ども連れを温かい目で見てくれないこと</c:v>
                </c:pt>
                <c:pt idx="7">
                  <c:v>公共施設や公共機関に子ども連れに対しての理解があまり無いこと</c:v>
                </c:pt>
                <c:pt idx="8">
                  <c:v>暗い通りや見通しのきかないところが多く、子どもが犯罪の被害にあわないか心配なこと</c:v>
                </c:pt>
                <c:pt idx="9">
                  <c:v>その他</c:v>
                </c:pt>
                <c:pt idx="10">
                  <c:v>特にない</c:v>
                </c:pt>
                <c:pt idx="11">
                  <c:v>無回答</c:v>
                </c:pt>
              </c:strCache>
            </c:strRef>
          </c:cat>
          <c:val>
            <c:numRef>
              <c:f>'G000139_棒(複)'!$D$304:$O$304</c:f>
              <c:numCache>
                <c:formatCode>0.0</c:formatCode>
                <c:ptCount val="12"/>
                <c:pt idx="0">
                  <c:v>32.038834951456309</c:v>
                </c:pt>
                <c:pt idx="1">
                  <c:v>6.3106796116504853</c:v>
                </c:pt>
                <c:pt idx="2">
                  <c:v>51.941747572815537</c:v>
                </c:pt>
                <c:pt idx="3">
                  <c:v>16.50485436893204</c:v>
                </c:pt>
                <c:pt idx="4">
                  <c:v>1.941747572815534</c:v>
                </c:pt>
                <c:pt idx="5">
                  <c:v>8.2524271844660202</c:v>
                </c:pt>
                <c:pt idx="6">
                  <c:v>4.3689320388349513</c:v>
                </c:pt>
                <c:pt idx="7">
                  <c:v>4.8543689320388346</c:v>
                </c:pt>
                <c:pt idx="8">
                  <c:v>59.223300970873787</c:v>
                </c:pt>
                <c:pt idx="9">
                  <c:v>17.475728155339805</c:v>
                </c:pt>
                <c:pt idx="10">
                  <c:v>6.7961165048543686</c:v>
                </c:pt>
                <c:pt idx="11">
                  <c:v>0.970873786407767</c:v>
                </c:pt>
              </c:numCache>
            </c:numRef>
          </c:val>
          <c:extLst>
            <c:ext xmlns:c16="http://schemas.microsoft.com/office/drawing/2014/chart" uri="{C3380CC4-5D6E-409C-BE32-E72D297353CC}">
              <c16:uniqueId val="{00000001-4E1A-45D7-A4A9-431366BFC8BF}"/>
            </c:ext>
          </c:extLst>
        </c:ser>
        <c:dLbls>
          <c:showLegendKey val="0"/>
          <c:showVal val="0"/>
          <c:showCatName val="0"/>
          <c:showSerName val="0"/>
          <c:showPercent val="0"/>
          <c:showBubbleSize val="0"/>
        </c:dLbls>
        <c:gapWidth val="80"/>
        <c:axId val="1001420911"/>
        <c:axId val="1001425231"/>
      </c:barChart>
      <c:catAx>
        <c:axId val="1001420911"/>
        <c:scaling>
          <c:orientation val="maxMin"/>
        </c:scaling>
        <c:delete val="0"/>
        <c:axPos val="l"/>
        <c:numFmt formatCode="General" sourceLinked="1"/>
        <c:majorTickMark val="none"/>
        <c:minorTickMark val="none"/>
        <c:tickLblPos val="none"/>
        <c:spPr>
          <a:noFill/>
          <a:ln w="12700" cap="flat" cmpd="sng" algn="ctr">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1001425231"/>
        <c:crosses val="autoZero"/>
        <c:auto val="1"/>
        <c:lblAlgn val="ctr"/>
        <c:lblOffset val="100"/>
        <c:noMultiLvlLbl val="0"/>
      </c:catAx>
      <c:valAx>
        <c:axId val="1001425231"/>
        <c:scaling>
          <c:orientation val="minMax"/>
          <c:max val="100"/>
          <c:min val="0"/>
        </c:scaling>
        <c:delete val="0"/>
        <c:axPos val="t"/>
        <c:numFmt formatCode="0" sourceLinked="0"/>
        <c:majorTickMark val="out"/>
        <c:minorTickMark val="none"/>
        <c:tickLblPos val="nextTo"/>
        <c:spPr>
          <a:noFill/>
          <a:ln w="12700" cap="flat" cmpd="sng" algn="ctr">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1001420911"/>
        <c:crosses val="autoZero"/>
        <c:crossBetween val="between"/>
        <c:majorUnit val="20"/>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ctr">
      <a:noFill/>
      <a:prstDash val="solid"/>
      <a:round/>
    </a:ln>
    <a:effectLst/>
  </c:spPr>
  <c:txPr>
    <a:bodyPr/>
    <a:lstStyle/>
    <a:p>
      <a:pPr>
        <a:defRPr/>
      </a:pPr>
      <a:endParaRPr lang="ja-JP"/>
    </a:p>
  </c:txPr>
  <c:externalData r:id="rId3">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xMode val="edge"/>
          <c:yMode val="edge"/>
          <c:x val="1.171303074670571E-2"/>
          <c:y val="0.79231568016614751"/>
          <c:w val="0.66411238825031926"/>
          <c:h val="0.20768431983385255"/>
        </c:manualLayout>
      </c:layout>
      <c:barChart>
        <c:barDir val="bar"/>
        <c:grouping val="clustered"/>
        <c:varyColors val="0"/>
        <c:ser>
          <c:idx val="1"/>
          <c:order val="0"/>
          <c:tx>
            <c:strRef>
              <c:f>'G000002_棒(複)'!$B$303</c:f>
              <c:strCache>
                <c:ptCount val="1"/>
                <c:pt idx="0">
                  <c:v>令和６年度調査
（回答者数 = 291）</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'G000002_棒(複)'!$D$301:$G$301</c:f>
              <c:strCache>
                <c:ptCount val="4"/>
                <c:pt idx="0">
                  <c:v>三崎地区</c:v>
                </c:pt>
                <c:pt idx="1">
                  <c:v>南下浦地区</c:v>
                </c:pt>
                <c:pt idx="2">
                  <c:v>初声地区</c:v>
                </c:pt>
                <c:pt idx="3">
                  <c:v>無回答</c:v>
                </c:pt>
              </c:strCache>
            </c:strRef>
          </c:cat>
          <c:val>
            <c:numRef>
              <c:f>'G000002_棒(複)'!$D$303:$G$303</c:f>
              <c:numCache>
                <c:formatCode>0.0</c:formatCode>
                <c:ptCount val="4"/>
                <c:pt idx="0">
                  <c:v>29.2</c:v>
                </c:pt>
                <c:pt idx="1">
                  <c:v>41.2</c:v>
                </c:pt>
                <c:pt idx="2">
                  <c:v>29.2</c:v>
                </c:pt>
                <c:pt idx="3">
                  <c:v>0.3</c:v>
                </c:pt>
              </c:numCache>
            </c:numRef>
          </c:val>
          <c:extLst>
            <c:ext xmlns:c16="http://schemas.microsoft.com/office/drawing/2014/chart" uri="{C3380CC4-5D6E-409C-BE32-E72D297353CC}">
              <c16:uniqueId val="{00000000-8B01-4A25-A3B8-3AA27BAA55AE}"/>
            </c:ext>
          </c:extLst>
        </c:ser>
        <c:ser>
          <c:idx val="2"/>
          <c:order val="1"/>
          <c:tx>
            <c:strRef>
              <c:f>'G000002_棒(複)'!$B$304</c:f>
              <c:strCache>
                <c:ptCount val="1"/>
                <c:pt idx="0">
                  <c:v>平成30年度調査
（回答者数 = 206）</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'G000002_棒(複)'!$D$301:$G$301</c:f>
              <c:strCache>
                <c:ptCount val="4"/>
                <c:pt idx="0">
                  <c:v>三崎地区</c:v>
                </c:pt>
                <c:pt idx="1">
                  <c:v>南下浦地区</c:v>
                </c:pt>
                <c:pt idx="2">
                  <c:v>初声地区</c:v>
                </c:pt>
                <c:pt idx="3">
                  <c:v>無回答</c:v>
                </c:pt>
              </c:strCache>
            </c:strRef>
          </c:cat>
          <c:val>
            <c:numRef>
              <c:f>'G000002_棒(複)'!$D$304:$G$304</c:f>
              <c:numCache>
                <c:formatCode>0.0</c:formatCode>
                <c:ptCount val="4"/>
                <c:pt idx="0">
                  <c:v>29.126213592233011</c:v>
                </c:pt>
                <c:pt idx="1">
                  <c:v>42.233009708737868</c:v>
                </c:pt>
                <c:pt idx="2">
                  <c:v>28.640776699029125</c:v>
                </c:pt>
                <c:pt idx="3">
                  <c:v>0</c:v>
                </c:pt>
              </c:numCache>
            </c:numRef>
          </c:val>
          <c:extLst>
            <c:ext xmlns:c16="http://schemas.microsoft.com/office/drawing/2014/chart" uri="{C3380CC4-5D6E-409C-BE32-E72D297353CC}">
              <c16:uniqueId val="{00000001-8B01-4A25-A3B8-3AA27BAA55AE}"/>
            </c:ext>
          </c:extLst>
        </c:ser>
        <c:ser>
          <c:idx val="0"/>
          <c:order val="2"/>
          <c:tx>
            <c:strRef>
              <c:f>'G000002_棒(複)'!$B$305</c:f>
              <c:strCache>
                <c:ptCount val="1"/>
              </c:strCache>
            </c:strRef>
          </c:tx>
          <c:spPr>
            <a:noFill/>
            <a:ln>
              <a:noFill/>
            </a:ln>
            <a:effectLst/>
          </c:spPr>
          <c:invertIfNegative val="0"/>
          <c:cat>
            <c:strRef>
              <c:f>'G000002_棒(複)'!$D$301:$G$301</c:f>
              <c:strCache>
                <c:ptCount val="4"/>
                <c:pt idx="0">
                  <c:v>三崎地区</c:v>
                </c:pt>
                <c:pt idx="1">
                  <c:v>南下浦地区</c:v>
                </c:pt>
                <c:pt idx="2">
                  <c:v>初声地区</c:v>
                </c:pt>
                <c:pt idx="3">
                  <c:v>無回答</c:v>
                </c:pt>
              </c:strCache>
            </c:strRef>
          </c:cat>
          <c:val>
            <c:numRef>
              <c:f>'G000002_棒(複)'!$D$305:$G$305</c:f>
              <c:numCache>
                <c:formatCode>General</c:formatCode>
                <c:ptCount val="4"/>
                <c:pt idx="0">
                  <c:v>-7.3786407766988305E-2</c:v>
                </c:pt>
                <c:pt idx="1">
                  <c:v>1.0330097087378647</c:v>
                </c:pt>
                <c:pt idx="2">
                  <c:v>-0.55922330097087425</c:v>
                </c:pt>
                <c:pt idx="3">
                  <c:v>-0.3</c:v>
                </c:pt>
              </c:numCache>
            </c:numRef>
          </c:val>
          <c:extLst>
            <c:ext xmlns:c16="http://schemas.microsoft.com/office/drawing/2014/chart" uri="{C3380CC4-5D6E-409C-BE32-E72D297353CC}">
              <c16:uniqueId val="{00000002-8B01-4A25-A3B8-3AA27BAA55AE}"/>
            </c:ext>
          </c:extLst>
        </c:ser>
        <c:dLbls>
          <c:showLegendKey val="0"/>
          <c:showVal val="0"/>
          <c:showCatName val="0"/>
          <c:showSerName val="0"/>
          <c:showPercent val="0"/>
          <c:showBubbleSize val="0"/>
        </c:dLbls>
        <c:gapWidth val="80"/>
        <c:axId val="957459008"/>
        <c:axId val="957459968"/>
      </c:barChart>
      <c:catAx>
        <c:axId val="957459008"/>
        <c:scaling>
          <c:orientation val="maxMin"/>
        </c:scaling>
        <c:delete val="0"/>
        <c:axPos val="l"/>
        <c:numFmt formatCode="General" sourceLinked="1"/>
        <c:majorTickMark val="none"/>
        <c:minorTickMark val="none"/>
        <c:tickLblPos val="none"/>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957459968"/>
        <c:crosses val="autoZero"/>
        <c:auto val="1"/>
        <c:lblAlgn val="ctr"/>
        <c:lblOffset val="100"/>
        <c:noMultiLvlLbl val="0"/>
      </c:catAx>
      <c:valAx>
        <c:axId val="957459968"/>
        <c:scaling>
          <c:orientation val="minMax"/>
          <c:max val="100"/>
          <c:min val="0"/>
        </c:scaling>
        <c:delete val="0"/>
        <c:axPos val="t"/>
        <c:numFmt formatCode="0" sourceLinked="0"/>
        <c:majorTickMark val="out"/>
        <c:minorTickMark val="none"/>
        <c:tickLblPos val="nextTo"/>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957459008"/>
        <c:crosses val="autoZero"/>
        <c:crossBetween val="between"/>
        <c:majorUnit val="20"/>
      </c:valAx>
      <c:spPr>
        <a:noFill/>
        <a:ln w="25400">
          <a:noFill/>
        </a:ln>
        <a:effectLst/>
      </c:spPr>
    </c:plotArea>
    <c:legend>
      <c:legendPos val="t"/>
      <c:legendEntry>
        <c:idx val="2"/>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Entry>
      <c:layout>
        <c:manualLayout>
          <c:xMode val="edge"/>
          <c:yMode val="edge"/>
          <c:x val="0"/>
          <c:y val="0"/>
          <c:w val="1"/>
          <c:h val="0.10891683501683502"/>
        </c:manualLayout>
      </c:layout>
      <c:overlay val="0"/>
      <c:spPr>
        <a:noFill/>
        <a:ln w="25400">
          <a:noFill/>
        </a:ln>
        <a:effectLst/>
      </c:spPr>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in">
      <a:noFill/>
      <a:prstDash val="solid"/>
    </a:ln>
    <a:effectLst/>
  </c:spPr>
  <c:txPr>
    <a:bodyPr/>
    <a:lstStyle/>
    <a:p>
      <a:pPr>
        <a:defRPr/>
      </a:pPr>
      <a:endParaRPr lang="ja-JP"/>
    </a:p>
  </c:txPr>
  <c:externalData r:id="rId3">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4.2311224489795921E-2"/>
          <c:y val="6.1265555555555552E-2"/>
          <c:w val="0.90909183673469385"/>
          <c:h val="0.93873444444444443"/>
        </c:manualLayout>
      </c:layout>
      <c:barChart>
        <c:barDir val="bar"/>
        <c:grouping val="clustered"/>
        <c:varyColors val="0"/>
        <c:ser>
          <c:idx val="0"/>
          <c:order val="0"/>
          <c:tx>
            <c:strRef>
              <c:f>'G000314_棒(複)'!$B$302</c:f>
              <c:strCache>
                <c:ptCount val="1"/>
                <c:pt idx="0">
                  <c:v>　</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'G000314_棒(複)'!$D$301:$H$301</c:f>
              <c:strCache>
                <c:ptCount val="5"/>
                <c:pt idx="0">
                  <c:v>そう思う</c:v>
                </c:pt>
                <c:pt idx="1">
                  <c:v>どちらかといえば、そう思う</c:v>
                </c:pt>
                <c:pt idx="2">
                  <c:v>どちらかといえば、そう思わない</c:v>
                </c:pt>
                <c:pt idx="3">
                  <c:v>そう思わない</c:v>
                </c:pt>
                <c:pt idx="4">
                  <c:v>無回答</c:v>
                </c:pt>
              </c:strCache>
            </c:strRef>
          </c:cat>
          <c:val>
            <c:numRef>
              <c:f>'G000314_棒(複)'!$D$302:$H$302</c:f>
              <c:numCache>
                <c:formatCode>0.0</c:formatCode>
                <c:ptCount val="5"/>
                <c:pt idx="0">
                  <c:v>1.5</c:v>
                </c:pt>
                <c:pt idx="1">
                  <c:v>28.4</c:v>
                </c:pt>
                <c:pt idx="2">
                  <c:v>35</c:v>
                </c:pt>
                <c:pt idx="3">
                  <c:v>34.1</c:v>
                </c:pt>
                <c:pt idx="4">
                  <c:v>0.9</c:v>
                </c:pt>
              </c:numCache>
            </c:numRef>
          </c:val>
          <c:extLst>
            <c:ext xmlns:c16="http://schemas.microsoft.com/office/drawing/2014/chart" uri="{C3380CC4-5D6E-409C-BE32-E72D297353CC}">
              <c16:uniqueId val="{00000000-256E-4243-AD3A-039E548473BB}"/>
            </c:ext>
          </c:extLst>
        </c:ser>
        <c:dLbls>
          <c:showLegendKey val="0"/>
          <c:showVal val="0"/>
          <c:showCatName val="0"/>
          <c:showSerName val="0"/>
          <c:showPercent val="0"/>
          <c:showBubbleSize val="0"/>
        </c:dLbls>
        <c:gapWidth val="80"/>
        <c:axId val="439580351"/>
        <c:axId val="439567391"/>
      </c:barChart>
      <c:catAx>
        <c:axId val="439580351"/>
        <c:scaling>
          <c:orientation val="maxMin"/>
        </c:scaling>
        <c:delete val="0"/>
        <c:axPos val="l"/>
        <c:numFmt formatCode="General" sourceLinked="1"/>
        <c:majorTickMark val="none"/>
        <c:minorTickMark val="none"/>
        <c:tickLblPos val="none"/>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439567391"/>
        <c:crosses val="autoZero"/>
        <c:auto val="1"/>
        <c:lblAlgn val="ctr"/>
        <c:lblOffset val="100"/>
        <c:noMultiLvlLbl val="0"/>
      </c:catAx>
      <c:valAx>
        <c:axId val="439567391"/>
        <c:scaling>
          <c:orientation val="minMax"/>
          <c:max val="100"/>
          <c:min val="0"/>
        </c:scaling>
        <c:delete val="0"/>
        <c:axPos val="t"/>
        <c:numFmt formatCode="0" sourceLinked="0"/>
        <c:majorTickMark val="out"/>
        <c:minorTickMark val="none"/>
        <c:tickLblPos val="nextTo"/>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439580351"/>
        <c:crosses val="autoZero"/>
        <c:crossBetween val="between"/>
        <c:majorUnit val="20"/>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in">
      <a:noFill/>
      <a:prstDash val="solid"/>
    </a:ln>
    <a:effectLst/>
  </c:spPr>
  <c:txPr>
    <a:bodyPr/>
    <a:lstStyle/>
    <a:p>
      <a:pPr>
        <a:defRPr/>
      </a:pPr>
      <a:endParaRPr lang="ja-JP"/>
    </a:p>
  </c:txPr>
  <c:externalData r:id="rId3">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4.2311224489795921E-2"/>
          <c:y val="6.1265555555555552E-2"/>
          <c:w val="0.90909183673469385"/>
          <c:h val="0.93873444444444443"/>
        </c:manualLayout>
      </c:layout>
      <c:barChart>
        <c:barDir val="bar"/>
        <c:grouping val="clustered"/>
        <c:varyColors val="0"/>
        <c:ser>
          <c:idx val="0"/>
          <c:order val="0"/>
          <c:tx>
            <c:strRef>
              <c:f>'G000140_棒(複)'!$B$302</c:f>
              <c:strCache>
                <c:ptCount val="1"/>
                <c:pt idx="0">
                  <c:v>　</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12700" cap="flat" cmpd="sng" algn="ctr">
                      <a:solidFill>
                        <a:schemeClr val="tx1"/>
                      </a:solidFill>
                      <a:prstDash val="solid"/>
                      <a:round/>
                    </a:ln>
                    <a:effectLst/>
                  </c:spPr>
                </c15:leaderLines>
              </c:ext>
            </c:extLst>
          </c:dLbls>
          <c:cat>
            <c:strRef>
              <c:f>'G000140_棒(複)'!$D$301:$H$301</c:f>
              <c:strCache>
                <c:ptCount val="5"/>
                <c:pt idx="0">
                  <c:v>そう思う</c:v>
                </c:pt>
                <c:pt idx="1">
                  <c:v>どちらかといえば、そう思う</c:v>
                </c:pt>
                <c:pt idx="2">
                  <c:v>どちらかといえば、そう思わない</c:v>
                </c:pt>
                <c:pt idx="3">
                  <c:v>そう思わない</c:v>
                </c:pt>
                <c:pt idx="4">
                  <c:v>無回答</c:v>
                </c:pt>
              </c:strCache>
            </c:strRef>
          </c:cat>
          <c:val>
            <c:numRef>
              <c:f>'G000140_棒(複)'!$D$302:$H$302</c:f>
              <c:numCache>
                <c:formatCode>0.0</c:formatCode>
                <c:ptCount val="5"/>
                <c:pt idx="0">
                  <c:v>2.7</c:v>
                </c:pt>
                <c:pt idx="1">
                  <c:v>26.5</c:v>
                </c:pt>
                <c:pt idx="2">
                  <c:v>38.5</c:v>
                </c:pt>
                <c:pt idx="3">
                  <c:v>31.3</c:v>
                </c:pt>
                <c:pt idx="4">
                  <c:v>1</c:v>
                </c:pt>
              </c:numCache>
            </c:numRef>
          </c:val>
          <c:extLst>
            <c:ext xmlns:c16="http://schemas.microsoft.com/office/drawing/2014/chart" uri="{C3380CC4-5D6E-409C-BE32-E72D297353CC}">
              <c16:uniqueId val="{00000000-C599-4979-A06B-889DB405618B}"/>
            </c:ext>
          </c:extLst>
        </c:ser>
        <c:dLbls>
          <c:showLegendKey val="0"/>
          <c:showVal val="0"/>
          <c:showCatName val="0"/>
          <c:showSerName val="0"/>
          <c:showPercent val="0"/>
          <c:showBubbleSize val="0"/>
        </c:dLbls>
        <c:gapWidth val="80"/>
        <c:axId val="977735151"/>
        <c:axId val="977735631"/>
      </c:barChart>
      <c:catAx>
        <c:axId val="977735151"/>
        <c:scaling>
          <c:orientation val="maxMin"/>
        </c:scaling>
        <c:delete val="0"/>
        <c:axPos val="l"/>
        <c:numFmt formatCode="General" sourceLinked="1"/>
        <c:majorTickMark val="none"/>
        <c:minorTickMark val="none"/>
        <c:tickLblPos val="none"/>
        <c:spPr>
          <a:noFill/>
          <a:ln w="12700" cap="flat" cmpd="sng" algn="ctr">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977735631"/>
        <c:crosses val="autoZero"/>
        <c:auto val="1"/>
        <c:lblAlgn val="ctr"/>
        <c:lblOffset val="100"/>
        <c:noMultiLvlLbl val="0"/>
      </c:catAx>
      <c:valAx>
        <c:axId val="977735631"/>
        <c:scaling>
          <c:orientation val="minMax"/>
          <c:max val="100"/>
          <c:min val="0"/>
        </c:scaling>
        <c:delete val="0"/>
        <c:axPos val="t"/>
        <c:numFmt formatCode="0" sourceLinked="0"/>
        <c:majorTickMark val="out"/>
        <c:minorTickMark val="none"/>
        <c:tickLblPos val="nextTo"/>
        <c:spPr>
          <a:noFill/>
          <a:ln w="12700" cap="flat" cmpd="sng" algn="ctr">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977735151"/>
        <c:crosses val="autoZero"/>
        <c:crossBetween val="between"/>
        <c:majorUnit val="20"/>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ctr">
      <a:noFill/>
      <a:prstDash val="solid"/>
      <a:round/>
    </a:ln>
    <a:effectLst/>
  </c:spPr>
  <c:txPr>
    <a:bodyPr/>
    <a:lstStyle/>
    <a:p>
      <a:pPr>
        <a:defRPr/>
      </a:pPr>
      <a:endParaRPr lang="ja-JP"/>
    </a:p>
  </c:txPr>
  <c:externalData r:id="rId3">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4.9199142279210691E-2"/>
          <c:y val="6.1265555555555552E-2"/>
          <c:w val="0.89126392277040345"/>
          <c:h val="0.93873444444444443"/>
        </c:manualLayout>
      </c:layout>
      <c:barChart>
        <c:barDir val="bar"/>
        <c:grouping val="clustered"/>
        <c:varyColors val="0"/>
        <c:ser>
          <c:idx val="0"/>
          <c:order val="0"/>
          <c:tx>
            <c:strRef>
              <c:f>'G000317_棒(複)'!$B$302</c:f>
              <c:strCache>
                <c:ptCount val="1"/>
                <c:pt idx="0">
                  <c:v>　</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'G000317_棒(複)'!$D$301:$H$301</c:f>
              <c:strCache>
                <c:ptCount val="5"/>
                <c:pt idx="0">
                  <c:v>そう思う</c:v>
                </c:pt>
                <c:pt idx="1">
                  <c:v>どちらかといえば、そう思う</c:v>
                </c:pt>
                <c:pt idx="2">
                  <c:v>どちらかといえば、そう思わない</c:v>
                </c:pt>
                <c:pt idx="3">
                  <c:v>そう思わない</c:v>
                </c:pt>
                <c:pt idx="4">
                  <c:v>無回答</c:v>
                </c:pt>
              </c:strCache>
            </c:strRef>
          </c:cat>
          <c:val>
            <c:numRef>
              <c:f>'G000317_棒(複)'!$D$302:$H$302</c:f>
              <c:numCache>
                <c:formatCode>0.0</c:formatCode>
                <c:ptCount val="5"/>
                <c:pt idx="0">
                  <c:v>2.7</c:v>
                </c:pt>
                <c:pt idx="1">
                  <c:v>17.7</c:v>
                </c:pt>
                <c:pt idx="2">
                  <c:v>43.1</c:v>
                </c:pt>
                <c:pt idx="3">
                  <c:v>35.6</c:v>
                </c:pt>
                <c:pt idx="4">
                  <c:v>0.9</c:v>
                </c:pt>
              </c:numCache>
            </c:numRef>
          </c:val>
          <c:extLst>
            <c:ext xmlns:c16="http://schemas.microsoft.com/office/drawing/2014/chart" uri="{C3380CC4-5D6E-409C-BE32-E72D297353CC}">
              <c16:uniqueId val="{00000000-7065-4707-BF49-D0BB8436F9BB}"/>
            </c:ext>
          </c:extLst>
        </c:ser>
        <c:dLbls>
          <c:showLegendKey val="0"/>
          <c:showVal val="0"/>
          <c:showCatName val="0"/>
          <c:showSerName val="0"/>
          <c:showPercent val="0"/>
          <c:showBubbleSize val="0"/>
        </c:dLbls>
        <c:gapWidth val="80"/>
        <c:axId val="439611071"/>
        <c:axId val="439604351"/>
      </c:barChart>
      <c:catAx>
        <c:axId val="439611071"/>
        <c:scaling>
          <c:orientation val="maxMin"/>
        </c:scaling>
        <c:delete val="0"/>
        <c:axPos val="l"/>
        <c:numFmt formatCode="General" sourceLinked="1"/>
        <c:majorTickMark val="none"/>
        <c:minorTickMark val="none"/>
        <c:tickLblPos val="none"/>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439604351"/>
        <c:crosses val="autoZero"/>
        <c:auto val="1"/>
        <c:lblAlgn val="ctr"/>
        <c:lblOffset val="100"/>
        <c:noMultiLvlLbl val="0"/>
      </c:catAx>
      <c:valAx>
        <c:axId val="439604351"/>
        <c:scaling>
          <c:orientation val="minMax"/>
          <c:max val="100"/>
          <c:min val="0"/>
        </c:scaling>
        <c:delete val="0"/>
        <c:axPos val="t"/>
        <c:numFmt formatCode="0" sourceLinked="0"/>
        <c:majorTickMark val="out"/>
        <c:minorTickMark val="none"/>
        <c:tickLblPos val="nextTo"/>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439611071"/>
        <c:crosses val="autoZero"/>
        <c:crossBetween val="between"/>
        <c:majorUnit val="20"/>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in">
      <a:noFill/>
      <a:prstDash val="solid"/>
    </a:ln>
    <a:effectLst/>
  </c:spPr>
  <c:txPr>
    <a:bodyPr/>
    <a:lstStyle/>
    <a:p>
      <a:pPr>
        <a:defRPr/>
      </a:pPr>
      <a:endParaRPr lang="ja-JP"/>
    </a:p>
  </c:txPr>
  <c:externalData r:id="rId3">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4.9199142279210691E-2"/>
          <c:y val="6.1265555555555552E-2"/>
          <c:w val="0.89126392277040345"/>
          <c:h val="0.93873444444444443"/>
        </c:manualLayout>
      </c:layout>
      <c:barChart>
        <c:barDir val="bar"/>
        <c:grouping val="clustered"/>
        <c:varyColors val="0"/>
        <c:ser>
          <c:idx val="0"/>
          <c:order val="0"/>
          <c:tx>
            <c:strRef>
              <c:f>'G000143_棒(複)'!$B$302</c:f>
              <c:strCache>
                <c:ptCount val="1"/>
                <c:pt idx="0">
                  <c:v>　</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'G000143_棒(複)'!$D$301:$H$301</c:f>
              <c:strCache>
                <c:ptCount val="5"/>
                <c:pt idx="0">
                  <c:v>そう思う</c:v>
                </c:pt>
                <c:pt idx="1">
                  <c:v>どちらかといえば、そう思う</c:v>
                </c:pt>
                <c:pt idx="2">
                  <c:v>どちらかといえば、そう思わない</c:v>
                </c:pt>
                <c:pt idx="3">
                  <c:v>そう思わない</c:v>
                </c:pt>
                <c:pt idx="4">
                  <c:v>無回答</c:v>
                </c:pt>
              </c:strCache>
            </c:strRef>
          </c:cat>
          <c:val>
            <c:numRef>
              <c:f>'G000143_棒(複)'!$D$302:$H$302</c:f>
              <c:numCache>
                <c:formatCode>0.0</c:formatCode>
                <c:ptCount val="5"/>
                <c:pt idx="0">
                  <c:v>1.7</c:v>
                </c:pt>
                <c:pt idx="1">
                  <c:v>17.2</c:v>
                </c:pt>
                <c:pt idx="2">
                  <c:v>40.5</c:v>
                </c:pt>
                <c:pt idx="3">
                  <c:v>39.200000000000003</c:v>
                </c:pt>
                <c:pt idx="4">
                  <c:v>1.4</c:v>
                </c:pt>
              </c:numCache>
            </c:numRef>
          </c:val>
          <c:extLst>
            <c:ext xmlns:c16="http://schemas.microsoft.com/office/drawing/2014/chart" uri="{C3380CC4-5D6E-409C-BE32-E72D297353CC}">
              <c16:uniqueId val="{00000000-D80E-4177-AB29-3DA71CB23AD3}"/>
            </c:ext>
          </c:extLst>
        </c:ser>
        <c:dLbls>
          <c:showLegendKey val="0"/>
          <c:showVal val="0"/>
          <c:showCatName val="0"/>
          <c:showSerName val="0"/>
          <c:showPercent val="0"/>
          <c:showBubbleSize val="0"/>
        </c:dLbls>
        <c:gapWidth val="80"/>
        <c:axId val="1025137359"/>
        <c:axId val="1025147439"/>
      </c:barChart>
      <c:catAx>
        <c:axId val="1025137359"/>
        <c:scaling>
          <c:orientation val="maxMin"/>
        </c:scaling>
        <c:delete val="0"/>
        <c:axPos val="l"/>
        <c:numFmt formatCode="General" sourceLinked="1"/>
        <c:majorTickMark val="none"/>
        <c:minorTickMark val="none"/>
        <c:tickLblPos val="none"/>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1025147439"/>
        <c:crosses val="autoZero"/>
        <c:auto val="1"/>
        <c:lblAlgn val="ctr"/>
        <c:lblOffset val="100"/>
        <c:noMultiLvlLbl val="0"/>
      </c:catAx>
      <c:valAx>
        <c:axId val="1025147439"/>
        <c:scaling>
          <c:orientation val="minMax"/>
          <c:max val="100"/>
          <c:min val="0"/>
        </c:scaling>
        <c:delete val="0"/>
        <c:axPos val="t"/>
        <c:numFmt formatCode="0" sourceLinked="0"/>
        <c:majorTickMark val="out"/>
        <c:minorTickMark val="none"/>
        <c:tickLblPos val="nextTo"/>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1025137359"/>
        <c:crosses val="autoZero"/>
        <c:crossBetween val="between"/>
        <c:majorUnit val="20"/>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in">
      <a:noFill/>
      <a:prstDash val="solid"/>
    </a:ln>
    <a:effectLst/>
  </c:spPr>
  <c:txPr>
    <a:bodyPr/>
    <a:lstStyle/>
    <a:p>
      <a:pPr>
        <a:defRPr/>
      </a:pPr>
      <a:endParaRPr lang="ja-JP"/>
    </a:p>
  </c:txPr>
  <c:externalData r:id="rId3">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4.2311224489795921E-2"/>
          <c:y val="6.1265555555555552E-2"/>
          <c:w val="0.90909183673469385"/>
          <c:h val="0.93873444444444443"/>
        </c:manualLayout>
      </c:layout>
      <c:barChart>
        <c:barDir val="bar"/>
        <c:grouping val="clustered"/>
        <c:varyColors val="0"/>
        <c:ser>
          <c:idx val="0"/>
          <c:order val="0"/>
          <c:tx>
            <c:strRef>
              <c:f>'G000318_棒(複)'!$B$302</c:f>
              <c:strCache>
                <c:ptCount val="1"/>
                <c:pt idx="0">
                  <c:v>　</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'G000318_棒(複)'!$D$301:$H$301</c:f>
              <c:strCache>
                <c:ptCount val="5"/>
                <c:pt idx="0">
                  <c:v>そう思う</c:v>
                </c:pt>
                <c:pt idx="1">
                  <c:v>どちらかといえば、そう思う</c:v>
                </c:pt>
                <c:pt idx="2">
                  <c:v>どちらかといえば、そう思わない</c:v>
                </c:pt>
                <c:pt idx="3">
                  <c:v>そう思わない</c:v>
                </c:pt>
                <c:pt idx="4">
                  <c:v>無回答</c:v>
                </c:pt>
              </c:strCache>
            </c:strRef>
          </c:cat>
          <c:val>
            <c:numRef>
              <c:f>'G000318_棒(複)'!$D$302:$H$302</c:f>
              <c:numCache>
                <c:formatCode>0.0</c:formatCode>
                <c:ptCount val="5"/>
                <c:pt idx="0">
                  <c:v>1.5</c:v>
                </c:pt>
                <c:pt idx="1">
                  <c:v>28.7</c:v>
                </c:pt>
                <c:pt idx="2">
                  <c:v>38.299999999999997</c:v>
                </c:pt>
                <c:pt idx="3">
                  <c:v>27.8</c:v>
                </c:pt>
                <c:pt idx="4">
                  <c:v>3.6</c:v>
                </c:pt>
              </c:numCache>
            </c:numRef>
          </c:val>
          <c:extLst>
            <c:ext xmlns:c16="http://schemas.microsoft.com/office/drawing/2014/chart" uri="{C3380CC4-5D6E-409C-BE32-E72D297353CC}">
              <c16:uniqueId val="{00000000-7815-4DC2-8EEA-7C2671E28708}"/>
            </c:ext>
          </c:extLst>
        </c:ser>
        <c:dLbls>
          <c:showLegendKey val="0"/>
          <c:showVal val="0"/>
          <c:showCatName val="0"/>
          <c:showSerName val="0"/>
          <c:showPercent val="0"/>
          <c:showBubbleSize val="0"/>
        </c:dLbls>
        <c:gapWidth val="80"/>
        <c:axId val="439594271"/>
        <c:axId val="439590911"/>
      </c:barChart>
      <c:catAx>
        <c:axId val="439594271"/>
        <c:scaling>
          <c:orientation val="maxMin"/>
        </c:scaling>
        <c:delete val="0"/>
        <c:axPos val="l"/>
        <c:numFmt formatCode="General" sourceLinked="1"/>
        <c:majorTickMark val="none"/>
        <c:minorTickMark val="none"/>
        <c:tickLblPos val="none"/>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439590911"/>
        <c:crosses val="autoZero"/>
        <c:auto val="1"/>
        <c:lblAlgn val="ctr"/>
        <c:lblOffset val="100"/>
        <c:noMultiLvlLbl val="0"/>
      </c:catAx>
      <c:valAx>
        <c:axId val="439590911"/>
        <c:scaling>
          <c:orientation val="minMax"/>
          <c:max val="100"/>
          <c:min val="0"/>
        </c:scaling>
        <c:delete val="0"/>
        <c:axPos val="t"/>
        <c:numFmt formatCode="0" sourceLinked="0"/>
        <c:majorTickMark val="out"/>
        <c:minorTickMark val="none"/>
        <c:tickLblPos val="nextTo"/>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439594271"/>
        <c:crosses val="autoZero"/>
        <c:crossBetween val="between"/>
        <c:majorUnit val="20"/>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in">
      <a:noFill/>
      <a:prstDash val="solid"/>
    </a:ln>
    <a:effectLst/>
  </c:spPr>
  <c:txPr>
    <a:bodyPr/>
    <a:lstStyle/>
    <a:p>
      <a:pPr>
        <a:defRPr/>
      </a:pPr>
      <a:endParaRPr lang="ja-JP"/>
    </a:p>
  </c:txPr>
  <c:externalData r:id="rId3">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4.2311224489795921E-2"/>
          <c:y val="6.1265555555555552E-2"/>
          <c:w val="0.90909183673469385"/>
          <c:h val="0.93873444444444443"/>
        </c:manualLayout>
      </c:layout>
      <c:barChart>
        <c:barDir val="bar"/>
        <c:grouping val="clustered"/>
        <c:varyColors val="0"/>
        <c:ser>
          <c:idx val="0"/>
          <c:order val="0"/>
          <c:tx>
            <c:strRef>
              <c:f>'G000144_棒(複)'!$B$302</c:f>
              <c:strCache>
                <c:ptCount val="1"/>
                <c:pt idx="0">
                  <c:v>　</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'G000144_棒(複)'!$D$301:$H$301</c:f>
              <c:strCache>
                <c:ptCount val="5"/>
                <c:pt idx="0">
                  <c:v>そう思う</c:v>
                </c:pt>
                <c:pt idx="1">
                  <c:v>どちらかといえば、そう思う</c:v>
                </c:pt>
                <c:pt idx="2">
                  <c:v>どちらかといえば、そう思わない</c:v>
                </c:pt>
                <c:pt idx="3">
                  <c:v>そう思わない</c:v>
                </c:pt>
                <c:pt idx="4">
                  <c:v>無回答</c:v>
                </c:pt>
              </c:strCache>
            </c:strRef>
          </c:cat>
          <c:val>
            <c:numRef>
              <c:f>'G000144_棒(複)'!$D$302:$H$302</c:f>
              <c:numCache>
                <c:formatCode>0.0</c:formatCode>
                <c:ptCount val="5"/>
                <c:pt idx="0">
                  <c:v>0.7</c:v>
                </c:pt>
                <c:pt idx="1">
                  <c:v>36.4</c:v>
                </c:pt>
                <c:pt idx="2">
                  <c:v>33.299999999999997</c:v>
                </c:pt>
                <c:pt idx="3">
                  <c:v>27.5</c:v>
                </c:pt>
                <c:pt idx="4">
                  <c:v>2.1</c:v>
                </c:pt>
              </c:numCache>
            </c:numRef>
          </c:val>
          <c:extLst>
            <c:ext xmlns:c16="http://schemas.microsoft.com/office/drawing/2014/chart" uri="{C3380CC4-5D6E-409C-BE32-E72D297353CC}">
              <c16:uniqueId val="{00000000-53E9-4AFE-9342-C69263CEFC85}"/>
            </c:ext>
          </c:extLst>
        </c:ser>
        <c:dLbls>
          <c:showLegendKey val="0"/>
          <c:showVal val="0"/>
          <c:showCatName val="0"/>
          <c:showSerName val="0"/>
          <c:showPercent val="0"/>
          <c:showBubbleSize val="0"/>
        </c:dLbls>
        <c:gapWidth val="80"/>
        <c:axId val="1025137359"/>
        <c:axId val="1025153199"/>
      </c:barChart>
      <c:catAx>
        <c:axId val="1025137359"/>
        <c:scaling>
          <c:orientation val="maxMin"/>
        </c:scaling>
        <c:delete val="0"/>
        <c:axPos val="l"/>
        <c:numFmt formatCode="General" sourceLinked="1"/>
        <c:majorTickMark val="none"/>
        <c:minorTickMark val="none"/>
        <c:tickLblPos val="none"/>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1025153199"/>
        <c:crosses val="autoZero"/>
        <c:auto val="1"/>
        <c:lblAlgn val="ctr"/>
        <c:lblOffset val="100"/>
        <c:noMultiLvlLbl val="0"/>
      </c:catAx>
      <c:valAx>
        <c:axId val="1025153199"/>
        <c:scaling>
          <c:orientation val="minMax"/>
          <c:max val="100"/>
          <c:min val="0"/>
        </c:scaling>
        <c:delete val="0"/>
        <c:axPos val="t"/>
        <c:numFmt formatCode="0" sourceLinked="0"/>
        <c:majorTickMark val="out"/>
        <c:minorTickMark val="none"/>
        <c:tickLblPos val="nextTo"/>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1025137359"/>
        <c:crosses val="autoZero"/>
        <c:crossBetween val="between"/>
        <c:majorUnit val="20"/>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in">
      <a:noFill/>
      <a:prstDash val="solid"/>
    </a:ln>
    <a:effectLst/>
  </c:spPr>
  <c:txPr>
    <a:bodyPr/>
    <a:lstStyle/>
    <a:p>
      <a:pPr>
        <a:defRPr/>
      </a:pPr>
      <a:endParaRPr lang="ja-JP"/>
    </a:p>
  </c:txPr>
  <c:externalData r:id="rId3">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4.2311224489795921E-2"/>
          <c:y val="6.1265555555555552E-2"/>
          <c:w val="0.90909183673469385"/>
          <c:h val="0.93873444444444443"/>
        </c:manualLayout>
      </c:layout>
      <c:barChart>
        <c:barDir val="bar"/>
        <c:grouping val="clustered"/>
        <c:varyColors val="0"/>
        <c:ser>
          <c:idx val="0"/>
          <c:order val="0"/>
          <c:tx>
            <c:strRef>
              <c:f>'G000319_棒(複)'!$B$302</c:f>
              <c:strCache>
                <c:ptCount val="1"/>
                <c:pt idx="0">
                  <c:v>　</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'G000319_棒(複)'!$D$301:$H$301</c:f>
              <c:strCache>
                <c:ptCount val="5"/>
                <c:pt idx="0">
                  <c:v>そう思う</c:v>
                </c:pt>
                <c:pt idx="1">
                  <c:v>どちらかといえば、そう思う</c:v>
                </c:pt>
                <c:pt idx="2">
                  <c:v>どちらかといえば、そう思わない</c:v>
                </c:pt>
                <c:pt idx="3">
                  <c:v>そう思わない</c:v>
                </c:pt>
                <c:pt idx="4">
                  <c:v>無回答</c:v>
                </c:pt>
              </c:strCache>
            </c:strRef>
          </c:cat>
          <c:val>
            <c:numRef>
              <c:f>'G000319_棒(複)'!$D$302:$H$302</c:f>
              <c:numCache>
                <c:formatCode>0.0</c:formatCode>
                <c:ptCount val="5"/>
                <c:pt idx="0">
                  <c:v>44.9</c:v>
                </c:pt>
                <c:pt idx="1">
                  <c:v>41.6</c:v>
                </c:pt>
                <c:pt idx="2">
                  <c:v>9.3000000000000007</c:v>
                </c:pt>
                <c:pt idx="3">
                  <c:v>3.6</c:v>
                </c:pt>
                <c:pt idx="4">
                  <c:v>0.6</c:v>
                </c:pt>
              </c:numCache>
            </c:numRef>
          </c:val>
          <c:extLst>
            <c:ext xmlns:c16="http://schemas.microsoft.com/office/drawing/2014/chart" uri="{C3380CC4-5D6E-409C-BE32-E72D297353CC}">
              <c16:uniqueId val="{00000000-179B-4549-A4F8-BB2E78DB347D}"/>
            </c:ext>
          </c:extLst>
        </c:ser>
        <c:dLbls>
          <c:showLegendKey val="0"/>
          <c:showVal val="0"/>
          <c:showCatName val="0"/>
          <c:showSerName val="0"/>
          <c:showPercent val="0"/>
          <c:showBubbleSize val="0"/>
        </c:dLbls>
        <c:gapWidth val="80"/>
        <c:axId val="439594271"/>
        <c:axId val="439607231"/>
      </c:barChart>
      <c:catAx>
        <c:axId val="439594271"/>
        <c:scaling>
          <c:orientation val="maxMin"/>
        </c:scaling>
        <c:delete val="0"/>
        <c:axPos val="l"/>
        <c:numFmt formatCode="General" sourceLinked="1"/>
        <c:majorTickMark val="none"/>
        <c:minorTickMark val="none"/>
        <c:tickLblPos val="none"/>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439607231"/>
        <c:crosses val="autoZero"/>
        <c:auto val="1"/>
        <c:lblAlgn val="ctr"/>
        <c:lblOffset val="100"/>
        <c:noMultiLvlLbl val="0"/>
      </c:catAx>
      <c:valAx>
        <c:axId val="439607231"/>
        <c:scaling>
          <c:orientation val="minMax"/>
          <c:max val="100"/>
          <c:min val="0"/>
        </c:scaling>
        <c:delete val="0"/>
        <c:axPos val="t"/>
        <c:numFmt formatCode="0" sourceLinked="0"/>
        <c:majorTickMark val="out"/>
        <c:minorTickMark val="none"/>
        <c:tickLblPos val="nextTo"/>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439594271"/>
        <c:crosses val="autoZero"/>
        <c:crossBetween val="between"/>
        <c:majorUnit val="20"/>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in">
      <a:noFill/>
      <a:prstDash val="solid"/>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xMode val="edge"/>
          <c:yMode val="edge"/>
          <c:x val="1.171303074670571E-2"/>
          <c:y val="0.79231568016614751"/>
          <c:w val="0.66411238825031926"/>
          <c:h val="0.20768431983385255"/>
        </c:manualLayout>
      </c:layout>
      <c:barChart>
        <c:barDir val="bar"/>
        <c:grouping val="clustered"/>
        <c:varyColors val="0"/>
        <c:ser>
          <c:idx val="1"/>
          <c:order val="0"/>
          <c:tx>
            <c:strRef>
              <c:f>'G000002_棒(複)'!$B$303</c:f>
              <c:strCache>
                <c:ptCount val="1"/>
                <c:pt idx="0">
                  <c:v>令和６年度調査
（回答者数 = 291）</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'G000002_棒(複)'!$D$301:$G$301</c:f>
              <c:strCache>
                <c:ptCount val="4"/>
                <c:pt idx="0">
                  <c:v>三崎地区</c:v>
                </c:pt>
                <c:pt idx="1">
                  <c:v>南下浦地区</c:v>
                </c:pt>
                <c:pt idx="2">
                  <c:v>初声地区</c:v>
                </c:pt>
                <c:pt idx="3">
                  <c:v>無回答</c:v>
                </c:pt>
              </c:strCache>
            </c:strRef>
          </c:cat>
          <c:val>
            <c:numRef>
              <c:f>'G000002_棒(複)'!$D$303:$G$303</c:f>
              <c:numCache>
                <c:formatCode>0.0</c:formatCode>
                <c:ptCount val="4"/>
                <c:pt idx="0">
                  <c:v>29.2</c:v>
                </c:pt>
                <c:pt idx="1">
                  <c:v>41.2</c:v>
                </c:pt>
                <c:pt idx="2">
                  <c:v>29.2</c:v>
                </c:pt>
                <c:pt idx="3">
                  <c:v>0.3</c:v>
                </c:pt>
              </c:numCache>
            </c:numRef>
          </c:val>
          <c:extLst>
            <c:ext xmlns:c16="http://schemas.microsoft.com/office/drawing/2014/chart" uri="{C3380CC4-5D6E-409C-BE32-E72D297353CC}">
              <c16:uniqueId val="{00000000-7DDF-441A-BCEA-E989786C7341}"/>
            </c:ext>
          </c:extLst>
        </c:ser>
        <c:ser>
          <c:idx val="2"/>
          <c:order val="1"/>
          <c:tx>
            <c:strRef>
              <c:f>'G000002_棒(複)'!$B$304</c:f>
              <c:strCache>
                <c:ptCount val="1"/>
                <c:pt idx="0">
                  <c:v>平成30年度調査
（回答者数 = 206）</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'G000002_棒(複)'!$D$301:$G$301</c:f>
              <c:strCache>
                <c:ptCount val="4"/>
                <c:pt idx="0">
                  <c:v>三崎地区</c:v>
                </c:pt>
                <c:pt idx="1">
                  <c:v>南下浦地区</c:v>
                </c:pt>
                <c:pt idx="2">
                  <c:v>初声地区</c:v>
                </c:pt>
                <c:pt idx="3">
                  <c:v>無回答</c:v>
                </c:pt>
              </c:strCache>
            </c:strRef>
          </c:cat>
          <c:val>
            <c:numRef>
              <c:f>'G000002_棒(複)'!$D$304:$G$304</c:f>
              <c:numCache>
                <c:formatCode>0.0</c:formatCode>
                <c:ptCount val="4"/>
                <c:pt idx="0">
                  <c:v>29.126213592233011</c:v>
                </c:pt>
                <c:pt idx="1">
                  <c:v>42.233009708737868</c:v>
                </c:pt>
                <c:pt idx="2">
                  <c:v>28.640776699029125</c:v>
                </c:pt>
                <c:pt idx="3">
                  <c:v>0</c:v>
                </c:pt>
              </c:numCache>
            </c:numRef>
          </c:val>
          <c:extLst>
            <c:ext xmlns:c16="http://schemas.microsoft.com/office/drawing/2014/chart" uri="{C3380CC4-5D6E-409C-BE32-E72D297353CC}">
              <c16:uniqueId val="{00000001-7DDF-441A-BCEA-E989786C7341}"/>
            </c:ext>
          </c:extLst>
        </c:ser>
        <c:ser>
          <c:idx val="0"/>
          <c:order val="2"/>
          <c:tx>
            <c:strRef>
              <c:f>'G000002_棒(複)'!$B$305</c:f>
              <c:strCache>
                <c:ptCount val="1"/>
              </c:strCache>
            </c:strRef>
          </c:tx>
          <c:spPr>
            <a:noFill/>
            <a:ln>
              <a:noFill/>
            </a:ln>
            <a:effectLst/>
          </c:spPr>
          <c:invertIfNegative val="0"/>
          <c:cat>
            <c:strRef>
              <c:f>'G000002_棒(複)'!$D$301:$G$301</c:f>
              <c:strCache>
                <c:ptCount val="4"/>
                <c:pt idx="0">
                  <c:v>三崎地区</c:v>
                </c:pt>
                <c:pt idx="1">
                  <c:v>南下浦地区</c:v>
                </c:pt>
                <c:pt idx="2">
                  <c:v>初声地区</c:v>
                </c:pt>
                <c:pt idx="3">
                  <c:v>無回答</c:v>
                </c:pt>
              </c:strCache>
            </c:strRef>
          </c:cat>
          <c:val>
            <c:numRef>
              <c:f>'G000002_棒(複)'!$D$305:$G$305</c:f>
              <c:numCache>
                <c:formatCode>General</c:formatCode>
                <c:ptCount val="4"/>
                <c:pt idx="0">
                  <c:v>-7.3786407766988305E-2</c:v>
                </c:pt>
                <c:pt idx="1">
                  <c:v>1.0330097087378647</c:v>
                </c:pt>
                <c:pt idx="2">
                  <c:v>-0.55922330097087425</c:v>
                </c:pt>
                <c:pt idx="3">
                  <c:v>-0.3</c:v>
                </c:pt>
              </c:numCache>
            </c:numRef>
          </c:val>
          <c:extLst>
            <c:ext xmlns:c16="http://schemas.microsoft.com/office/drawing/2014/chart" uri="{C3380CC4-5D6E-409C-BE32-E72D297353CC}">
              <c16:uniqueId val="{00000002-7DDF-441A-BCEA-E989786C7341}"/>
            </c:ext>
          </c:extLst>
        </c:ser>
        <c:dLbls>
          <c:showLegendKey val="0"/>
          <c:showVal val="0"/>
          <c:showCatName val="0"/>
          <c:showSerName val="0"/>
          <c:showPercent val="0"/>
          <c:showBubbleSize val="0"/>
        </c:dLbls>
        <c:gapWidth val="80"/>
        <c:axId val="957459008"/>
        <c:axId val="957459968"/>
      </c:barChart>
      <c:catAx>
        <c:axId val="957459008"/>
        <c:scaling>
          <c:orientation val="maxMin"/>
        </c:scaling>
        <c:delete val="0"/>
        <c:axPos val="l"/>
        <c:numFmt formatCode="General" sourceLinked="1"/>
        <c:majorTickMark val="none"/>
        <c:minorTickMark val="none"/>
        <c:tickLblPos val="none"/>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957459968"/>
        <c:crosses val="autoZero"/>
        <c:auto val="1"/>
        <c:lblAlgn val="ctr"/>
        <c:lblOffset val="100"/>
        <c:noMultiLvlLbl val="0"/>
      </c:catAx>
      <c:valAx>
        <c:axId val="957459968"/>
        <c:scaling>
          <c:orientation val="minMax"/>
          <c:max val="100"/>
          <c:min val="0"/>
        </c:scaling>
        <c:delete val="0"/>
        <c:axPos val="t"/>
        <c:numFmt formatCode="0" sourceLinked="0"/>
        <c:majorTickMark val="out"/>
        <c:minorTickMark val="none"/>
        <c:tickLblPos val="nextTo"/>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957459008"/>
        <c:crosses val="autoZero"/>
        <c:crossBetween val="between"/>
        <c:majorUnit val="20"/>
      </c:valAx>
      <c:spPr>
        <a:noFill/>
        <a:ln w="25400">
          <a:noFill/>
        </a:ln>
        <a:effectLst/>
      </c:spPr>
    </c:plotArea>
    <c:legend>
      <c:legendPos val="t"/>
      <c:legendEntry>
        <c:idx val="2"/>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Entry>
      <c:layout>
        <c:manualLayout>
          <c:xMode val="edge"/>
          <c:yMode val="edge"/>
          <c:x val="0"/>
          <c:y val="0"/>
          <c:w val="1"/>
          <c:h val="0.18588659793814433"/>
        </c:manualLayout>
      </c:layout>
      <c:overlay val="0"/>
      <c:spPr>
        <a:noFill/>
        <a:ln w="25400">
          <a:noFill/>
        </a:ln>
        <a:effectLst/>
      </c:spPr>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in">
      <a:noFill/>
      <a:prstDash val="solid"/>
    </a:ln>
    <a:effectLst/>
  </c:spPr>
  <c:txPr>
    <a:bodyPr/>
    <a:lstStyle/>
    <a:p>
      <a:pPr>
        <a:defRPr/>
      </a:pPr>
      <a:endParaRPr lang="ja-JP"/>
    </a:p>
  </c:txPr>
  <c:externalData r:id="rId3">
    <c:autoUpdate val="0"/>
  </c:externalData>
</c:chartSpace>
</file>

<file path=ppt/charts/chart4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4.2311224489795921E-2"/>
          <c:y val="6.1265555555555552E-2"/>
          <c:w val="0.90909183673469385"/>
          <c:h val="0.93873444444444443"/>
        </c:manualLayout>
      </c:layout>
      <c:barChart>
        <c:barDir val="bar"/>
        <c:grouping val="clustered"/>
        <c:varyColors val="0"/>
        <c:ser>
          <c:idx val="0"/>
          <c:order val="0"/>
          <c:tx>
            <c:strRef>
              <c:f>'G000145_棒(複)'!$B$302</c:f>
              <c:strCache>
                <c:ptCount val="1"/>
                <c:pt idx="0">
                  <c:v>　</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'G000145_棒(複)'!$D$301:$H$301</c:f>
              <c:strCache>
                <c:ptCount val="5"/>
                <c:pt idx="0">
                  <c:v>そう思う</c:v>
                </c:pt>
                <c:pt idx="1">
                  <c:v>どちらかといえば、そう思う</c:v>
                </c:pt>
                <c:pt idx="2">
                  <c:v>どちらかといえば、そう思わない</c:v>
                </c:pt>
                <c:pt idx="3">
                  <c:v>そう思わない</c:v>
                </c:pt>
                <c:pt idx="4">
                  <c:v>無回答</c:v>
                </c:pt>
              </c:strCache>
            </c:strRef>
          </c:cat>
          <c:val>
            <c:numRef>
              <c:f>'G000145_棒(複)'!$D$302:$H$302</c:f>
              <c:numCache>
                <c:formatCode>0.0</c:formatCode>
                <c:ptCount val="5"/>
                <c:pt idx="0">
                  <c:v>49.1</c:v>
                </c:pt>
                <c:pt idx="1">
                  <c:v>37.799999999999997</c:v>
                </c:pt>
                <c:pt idx="2">
                  <c:v>7.9</c:v>
                </c:pt>
                <c:pt idx="3">
                  <c:v>4.0999999999999996</c:v>
                </c:pt>
                <c:pt idx="4">
                  <c:v>1</c:v>
                </c:pt>
              </c:numCache>
            </c:numRef>
          </c:val>
          <c:extLst>
            <c:ext xmlns:c16="http://schemas.microsoft.com/office/drawing/2014/chart" uri="{C3380CC4-5D6E-409C-BE32-E72D297353CC}">
              <c16:uniqueId val="{00000000-430A-41DC-A6D4-DE8422B5BBC3}"/>
            </c:ext>
          </c:extLst>
        </c:ser>
        <c:dLbls>
          <c:showLegendKey val="0"/>
          <c:showVal val="0"/>
          <c:showCatName val="0"/>
          <c:showSerName val="0"/>
          <c:showPercent val="0"/>
          <c:showBubbleSize val="0"/>
        </c:dLbls>
        <c:gapWidth val="80"/>
        <c:axId val="1025158479"/>
        <c:axId val="1025144079"/>
      </c:barChart>
      <c:catAx>
        <c:axId val="1025158479"/>
        <c:scaling>
          <c:orientation val="maxMin"/>
        </c:scaling>
        <c:delete val="0"/>
        <c:axPos val="l"/>
        <c:numFmt formatCode="General" sourceLinked="1"/>
        <c:majorTickMark val="none"/>
        <c:minorTickMark val="none"/>
        <c:tickLblPos val="none"/>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1025144079"/>
        <c:crosses val="autoZero"/>
        <c:auto val="1"/>
        <c:lblAlgn val="ctr"/>
        <c:lblOffset val="100"/>
        <c:noMultiLvlLbl val="0"/>
      </c:catAx>
      <c:valAx>
        <c:axId val="1025144079"/>
        <c:scaling>
          <c:orientation val="minMax"/>
          <c:max val="100"/>
          <c:min val="0"/>
        </c:scaling>
        <c:delete val="0"/>
        <c:axPos val="t"/>
        <c:numFmt formatCode="0" sourceLinked="0"/>
        <c:majorTickMark val="out"/>
        <c:minorTickMark val="none"/>
        <c:tickLblPos val="nextTo"/>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1025158479"/>
        <c:crosses val="autoZero"/>
        <c:crossBetween val="between"/>
        <c:majorUnit val="20"/>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in">
      <a:noFill/>
      <a:prstDash val="solid"/>
    </a:ln>
    <a:effectLst/>
  </c:spPr>
  <c:txPr>
    <a:bodyPr/>
    <a:lstStyle/>
    <a:p>
      <a:pPr>
        <a:defRPr/>
      </a:pPr>
      <a:endParaRPr lang="ja-JP"/>
    </a:p>
  </c:txPr>
  <c:externalData r:id="rId3">
    <c:autoUpdate val="0"/>
  </c:externalData>
</c:chartSpace>
</file>

<file path=ppt/charts/chart4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4.2311224489795921E-2"/>
          <c:y val="6.1265555555555552E-2"/>
          <c:w val="0.90909183673469385"/>
          <c:h val="0.93873444444444443"/>
        </c:manualLayout>
      </c:layout>
      <c:barChart>
        <c:barDir val="bar"/>
        <c:grouping val="clustered"/>
        <c:varyColors val="0"/>
        <c:ser>
          <c:idx val="0"/>
          <c:order val="0"/>
          <c:tx>
            <c:strRef>
              <c:f>'G000320_棒(複)'!$B$302</c:f>
              <c:strCache>
                <c:ptCount val="1"/>
                <c:pt idx="0">
                  <c:v>　</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'G000320_棒(複)'!$D$301:$H$301</c:f>
              <c:strCache>
                <c:ptCount val="5"/>
                <c:pt idx="0">
                  <c:v>そう思う</c:v>
                </c:pt>
                <c:pt idx="1">
                  <c:v>どちらかといえば、そう思う</c:v>
                </c:pt>
                <c:pt idx="2">
                  <c:v>どちらかといえば、そう思わない</c:v>
                </c:pt>
                <c:pt idx="3">
                  <c:v>そう思わない</c:v>
                </c:pt>
                <c:pt idx="4">
                  <c:v>無回答</c:v>
                </c:pt>
              </c:strCache>
            </c:strRef>
          </c:cat>
          <c:val>
            <c:numRef>
              <c:f>'G000320_棒(複)'!$D$302:$H$302</c:f>
              <c:numCache>
                <c:formatCode>0.0</c:formatCode>
                <c:ptCount val="5"/>
                <c:pt idx="0">
                  <c:v>5.4</c:v>
                </c:pt>
                <c:pt idx="1">
                  <c:v>41.6</c:v>
                </c:pt>
                <c:pt idx="2">
                  <c:v>32.9</c:v>
                </c:pt>
                <c:pt idx="3">
                  <c:v>18.899999999999999</c:v>
                </c:pt>
                <c:pt idx="4">
                  <c:v>1.2</c:v>
                </c:pt>
              </c:numCache>
            </c:numRef>
          </c:val>
          <c:extLst>
            <c:ext xmlns:c16="http://schemas.microsoft.com/office/drawing/2014/chart" uri="{C3380CC4-5D6E-409C-BE32-E72D297353CC}">
              <c16:uniqueId val="{00000000-EE4C-4B1D-9020-DA107B3080D8}"/>
            </c:ext>
          </c:extLst>
        </c:ser>
        <c:dLbls>
          <c:showLegendKey val="0"/>
          <c:showVal val="0"/>
          <c:showCatName val="0"/>
          <c:showSerName val="0"/>
          <c:showPercent val="0"/>
          <c:showBubbleSize val="0"/>
        </c:dLbls>
        <c:gapWidth val="80"/>
        <c:axId val="439614911"/>
        <c:axId val="439589471"/>
      </c:barChart>
      <c:catAx>
        <c:axId val="439614911"/>
        <c:scaling>
          <c:orientation val="maxMin"/>
        </c:scaling>
        <c:delete val="0"/>
        <c:axPos val="l"/>
        <c:numFmt formatCode="General" sourceLinked="1"/>
        <c:majorTickMark val="none"/>
        <c:minorTickMark val="none"/>
        <c:tickLblPos val="none"/>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439589471"/>
        <c:crosses val="autoZero"/>
        <c:auto val="1"/>
        <c:lblAlgn val="ctr"/>
        <c:lblOffset val="100"/>
        <c:noMultiLvlLbl val="0"/>
      </c:catAx>
      <c:valAx>
        <c:axId val="439589471"/>
        <c:scaling>
          <c:orientation val="minMax"/>
          <c:max val="100"/>
          <c:min val="0"/>
        </c:scaling>
        <c:delete val="0"/>
        <c:axPos val="t"/>
        <c:numFmt formatCode="0" sourceLinked="0"/>
        <c:majorTickMark val="out"/>
        <c:minorTickMark val="none"/>
        <c:tickLblPos val="nextTo"/>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439614911"/>
        <c:crosses val="autoZero"/>
        <c:crossBetween val="between"/>
        <c:majorUnit val="20"/>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in">
      <a:noFill/>
      <a:prstDash val="solid"/>
    </a:ln>
    <a:effectLst/>
  </c:spPr>
  <c:txPr>
    <a:bodyPr/>
    <a:lstStyle/>
    <a:p>
      <a:pPr>
        <a:defRPr/>
      </a:pPr>
      <a:endParaRPr lang="ja-JP"/>
    </a:p>
  </c:txPr>
  <c:externalData r:id="rId3">
    <c:autoUpdate val="0"/>
  </c:externalData>
</c:chartSpace>
</file>

<file path=ppt/charts/chart4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4.2311224489795921E-2"/>
          <c:y val="6.1265555555555552E-2"/>
          <c:w val="0.90909183673469385"/>
          <c:h val="0.93873444444444443"/>
        </c:manualLayout>
      </c:layout>
      <c:barChart>
        <c:barDir val="bar"/>
        <c:grouping val="clustered"/>
        <c:varyColors val="0"/>
        <c:ser>
          <c:idx val="0"/>
          <c:order val="0"/>
          <c:tx>
            <c:strRef>
              <c:f>'G000146_棒(複)'!$B$302</c:f>
              <c:strCache>
                <c:ptCount val="1"/>
                <c:pt idx="0">
                  <c:v>　</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12700" cap="flat" cmpd="sng" algn="ctr">
                      <a:solidFill>
                        <a:schemeClr val="tx1"/>
                      </a:solidFill>
                      <a:prstDash val="solid"/>
                      <a:round/>
                    </a:ln>
                    <a:effectLst/>
                  </c:spPr>
                </c15:leaderLines>
              </c:ext>
            </c:extLst>
          </c:dLbls>
          <c:cat>
            <c:strRef>
              <c:f>'G000146_棒(複)'!$D$301:$H$301</c:f>
              <c:strCache>
                <c:ptCount val="5"/>
                <c:pt idx="0">
                  <c:v>そう思う</c:v>
                </c:pt>
                <c:pt idx="1">
                  <c:v>どちらかといえば、そう思う</c:v>
                </c:pt>
                <c:pt idx="2">
                  <c:v>どちらかといえば、そう思わない</c:v>
                </c:pt>
                <c:pt idx="3">
                  <c:v>そう思わない</c:v>
                </c:pt>
                <c:pt idx="4">
                  <c:v>無回答</c:v>
                </c:pt>
              </c:strCache>
            </c:strRef>
          </c:cat>
          <c:val>
            <c:numRef>
              <c:f>'G000146_棒(複)'!$D$302:$H$302</c:f>
              <c:numCache>
                <c:formatCode>0.0</c:formatCode>
                <c:ptCount val="5"/>
                <c:pt idx="0">
                  <c:v>6.9</c:v>
                </c:pt>
                <c:pt idx="1">
                  <c:v>39.9</c:v>
                </c:pt>
                <c:pt idx="2">
                  <c:v>33.299999999999997</c:v>
                </c:pt>
                <c:pt idx="3">
                  <c:v>17.5</c:v>
                </c:pt>
                <c:pt idx="4">
                  <c:v>2.4</c:v>
                </c:pt>
              </c:numCache>
            </c:numRef>
          </c:val>
          <c:extLst>
            <c:ext xmlns:c16="http://schemas.microsoft.com/office/drawing/2014/chart" uri="{C3380CC4-5D6E-409C-BE32-E72D297353CC}">
              <c16:uniqueId val="{00000000-1857-414C-AB36-2CFD445CEA50}"/>
            </c:ext>
          </c:extLst>
        </c:ser>
        <c:dLbls>
          <c:showLegendKey val="0"/>
          <c:showVal val="0"/>
          <c:showCatName val="0"/>
          <c:showSerName val="0"/>
          <c:showPercent val="0"/>
          <c:showBubbleSize val="0"/>
        </c:dLbls>
        <c:gapWidth val="80"/>
        <c:axId val="1025137839"/>
        <c:axId val="1025147919"/>
      </c:barChart>
      <c:catAx>
        <c:axId val="1025137839"/>
        <c:scaling>
          <c:orientation val="maxMin"/>
        </c:scaling>
        <c:delete val="0"/>
        <c:axPos val="l"/>
        <c:numFmt formatCode="General" sourceLinked="1"/>
        <c:majorTickMark val="none"/>
        <c:minorTickMark val="none"/>
        <c:tickLblPos val="none"/>
        <c:spPr>
          <a:noFill/>
          <a:ln w="12700" cap="flat" cmpd="sng" algn="ctr">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1025147919"/>
        <c:crosses val="autoZero"/>
        <c:auto val="1"/>
        <c:lblAlgn val="ctr"/>
        <c:lblOffset val="100"/>
        <c:noMultiLvlLbl val="0"/>
      </c:catAx>
      <c:valAx>
        <c:axId val="1025147919"/>
        <c:scaling>
          <c:orientation val="minMax"/>
          <c:max val="100"/>
          <c:min val="0"/>
        </c:scaling>
        <c:delete val="0"/>
        <c:axPos val="t"/>
        <c:numFmt formatCode="0" sourceLinked="0"/>
        <c:majorTickMark val="out"/>
        <c:minorTickMark val="none"/>
        <c:tickLblPos val="nextTo"/>
        <c:spPr>
          <a:noFill/>
          <a:ln w="12700" cap="flat" cmpd="sng" algn="ctr">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1025137839"/>
        <c:crosses val="autoZero"/>
        <c:crossBetween val="between"/>
        <c:majorUnit val="20"/>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ctr">
      <a:noFill/>
      <a:prstDash val="solid"/>
      <a:round/>
    </a:ln>
    <a:effectLst/>
  </c:spPr>
  <c:txPr>
    <a:bodyPr/>
    <a:lstStyle/>
    <a:p>
      <a:pPr>
        <a:defRPr/>
      </a:pPr>
      <a:endParaRPr lang="ja-JP"/>
    </a:p>
  </c:txPr>
  <c:externalData r:id="rId3">
    <c:autoUpdate val="0"/>
  </c:externalData>
</c:chartSpace>
</file>

<file path=ppt/charts/chart4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2311224489795921E-2"/>
          <c:y val="4.7127350427350424E-2"/>
          <c:w val="0.90909183673469385"/>
          <c:h val="0.95287264957264961"/>
        </c:manualLayout>
      </c:layout>
      <c:barChart>
        <c:barDir val="bar"/>
        <c:grouping val="clustered"/>
        <c:varyColors val="0"/>
        <c:ser>
          <c:idx val="1"/>
          <c:order val="0"/>
          <c:tx>
            <c:strRef>
              <c:f>'G000322_棒(複)'!$B$303</c:f>
              <c:strCache>
                <c:ptCount val="1"/>
                <c:pt idx="0">
                  <c:v>令和６年度調査
（回答者数 = 334）</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12700" cap="flat" cmpd="sng" algn="ctr">
                      <a:solidFill>
                        <a:schemeClr val="tx1"/>
                      </a:solidFill>
                      <a:prstDash val="solid"/>
                      <a:round/>
                    </a:ln>
                    <a:effectLst/>
                  </c:spPr>
                </c15:leaderLines>
              </c:ext>
            </c:extLst>
          </c:dLbls>
          <c:cat>
            <c:strRef>
              <c:f>'G000322_棒(複)'!$D$301:$I$301</c:f>
              <c:strCache>
                <c:ptCount val="6"/>
                <c:pt idx="0">
                  <c:v>困ったとき相談したり、助け合ったりする</c:v>
                </c:pt>
                <c:pt idx="1">
                  <c:v>気のあった人と親しくしている</c:v>
                </c:pt>
                <c:pt idx="2">
                  <c:v>たまに立ち話ぐらいはする</c:v>
                </c:pt>
                <c:pt idx="3">
                  <c:v>会えばあいさつぐらいはする</c:v>
                </c:pt>
                <c:pt idx="4">
                  <c:v>顔もよく知らない</c:v>
                </c:pt>
                <c:pt idx="5">
                  <c:v>無回答</c:v>
                </c:pt>
              </c:strCache>
            </c:strRef>
          </c:cat>
          <c:val>
            <c:numRef>
              <c:f>'G000322_棒(複)'!$D$303:$I$303</c:f>
              <c:numCache>
                <c:formatCode>0.0</c:formatCode>
                <c:ptCount val="6"/>
                <c:pt idx="0">
                  <c:v>10.199999999999999</c:v>
                </c:pt>
                <c:pt idx="1">
                  <c:v>15.9</c:v>
                </c:pt>
                <c:pt idx="2">
                  <c:v>27.8</c:v>
                </c:pt>
                <c:pt idx="3">
                  <c:v>40.700000000000003</c:v>
                </c:pt>
                <c:pt idx="4">
                  <c:v>3.3</c:v>
                </c:pt>
                <c:pt idx="5">
                  <c:v>2.1</c:v>
                </c:pt>
              </c:numCache>
            </c:numRef>
          </c:val>
          <c:extLst>
            <c:ext xmlns:c16="http://schemas.microsoft.com/office/drawing/2014/chart" uri="{C3380CC4-5D6E-409C-BE32-E72D297353CC}">
              <c16:uniqueId val="{00000000-B482-40E4-88DF-870EB2D2802C}"/>
            </c:ext>
          </c:extLst>
        </c:ser>
        <c:ser>
          <c:idx val="2"/>
          <c:order val="1"/>
          <c:tx>
            <c:strRef>
              <c:f>'G000322_棒(複)'!$B$304</c:f>
              <c:strCache>
                <c:ptCount val="1"/>
                <c:pt idx="0">
                  <c:v>平成30年度調査
（回答者数 = 493）</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12700" cap="flat" cmpd="sng" algn="ctr">
                      <a:solidFill>
                        <a:schemeClr val="tx1"/>
                      </a:solidFill>
                      <a:prstDash val="solid"/>
                      <a:round/>
                    </a:ln>
                    <a:effectLst/>
                  </c:spPr>
                </c15:leaderLines>
              </c:ext>
            </c:extLst>
          </c:dLbls>
          <c:cat>
            <c:strRef>
              <c:f>'G000322_棒(複)'!$D$301:$I$301</c:f>
              <c:strCache>
                <c:ptCount val="6"/>
                <c:pt idx="0">
                  <c:v>困ったとき相談したり、助け合ったりする</c:v>
                </c:pt>
                <c:pt idx="1">
                  <c:v>気のあった人と親しくしている</c:v>
                </c:pt>
                <c:pt idx="2">
                  <c:v>たまに立ち話ぐらいはする</c:v>
                </c:pt>
                <c:pt idx="3">
                  <c:v>会えばあいさつぐらいはする</c:v>
                </c:pt>
                <c:pt idx="4">
                  <c:v>顔もよく知らない</c:v>
                </c:pt>
                <c:pt idx="5">
                  <c:v>無回答</c:v>
                </c:pt>
              </c:strCache>
            </c:strRef>
          </c:cat>
          <c:val>
            <c:numRef>
              <c:f>'G000322_棒(複)'!$D$304:$I$304</c:f>
              <c:numCache>
                <c:formatCode>0.0</c:formatCode>
                <c:ptCount val="6"/>
                <c:pt idx="0">
                  <c:v>12.373225152129818</c:v>
                </c:pt>
                <c:pt idx="1">
                  <c:v>19.878296146044626</c:v>
                </c:pt>
                <c:pt idx="2">
                  <c:v>28.1947261663286</c:v>
                </c:pt>
                <c:pt idx="3">
                  <c:v>33.062880324543613</c:v>
                </c:pt>
                <c:pt idx="4">
                  <c:v>4.056795131845842</c:v>
                </c:pt>
                <c:pt idx="5">
                  <c:v>2.4340770791075053</c:v>
                </c:pt>
              </c:numCache>
            </c:numRef>
          </c:val>
          <c:extLst>
            <c:ext xmlns:c16="http://schemas.microsoft.com/office/drawing/2014/chart" uri="{C3380CC4-5D6E-409C-BE32-E72D297353CC}">
              <c16:uniqueId val="{00000001-B482-40E4-88DF-870EB2D2802C}"/>
            </c:ext>
          </c:extLst>
        </c:ser>
        <c:dLbls>
          <c:showLegendKey val="0"/>
          <c:showVal val="0"/>
          <c:showCatName val="0"/>
          <c:showSerName val="0"/>
          <c:showPercent val="0"/>
          <c:showBubbleSize val="0"/>
        </c:dLbls>
        <c:gapWidth val="80"/>
        <c:axId val="439594271"/>
        <c:axId val="439614431"/>
      </c:barChart>
      <c:catAx>
        <c:axId val="439594271"/>
        <c:scaling>
          <c:orientation val="maxMin"/>
        </c:scaling>
        <c:delete val="0"/>
        <c:axPos val="l"/>
        <c:numFmt formatCode="General" sourceLinked="1"/>
        <c:majorTickMark val="none"/>
        <c:minorTickMark val="none"/>
        <c:tickLblPos val="none"/>
        <c:spPr>
          <a:noFill/>
          <a:ln w="12700" cap="flat" cmpd="sng" algn="ctr">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439614431"/>
        <c:crosses val="autoZero"/>
        <c:auto val="1"/>
        <c:lblAlgn val="ctr"/>
        <c:lblOffset val="100"/>
        <c:noMultiLvlLbl val="0"/>
      </c:catAx>
      <c:valAx>
        <c:axId val="439614431"/>
        <c:scaling>
          <c:orientation val="minMax"/>
          <c:max val="100"/>
          <c:min val="0"/>
        </c:scaling>
        <c:delete val="0"/>
        <c:axPos val="t"/>
        <c:numFmt formatCode="0" sourceLinked="0"/>
        <c:majorTickMark val="out"/>
        <c:minorTickMark val="none"/>
        <c:tickLblPos val="nextTo"/>
        <c:spPr>
          <a:noFill/>
          <a:ln w="12700" cap="flat" cmpd="sng" algn="ctr">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439594271"/>
        <c:crosses val="autoZero"/>
        <c:crossBetween val="between"/>
        <c:majorUnit val="20"/>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ctr">
      <a:noFill/>
      <a:prstDash val="solid"/>
      <a:round/>
    </a:ln>
    <a:effectLst/>
  </c:spPr>
  <c:txPr>
    <a:bodyPr/>
    <a:lstStyle/>
    <a:p>
      <a:pPr>
        <a:defRPr/>
      </a:pPr>
      <a:endParaRPr lang="ja-JP"/>
    </a:p>
  </c:txPr>
  <c:externalData r:id="rId3">
    <c:autoUpdate val="0"/>
  </c:externalData>
</c:chartSpace>
</file>

<file path=ppt/charts/chart4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xMode val="edge"/>
          <c:yMode val="edge"/>
          <c:x val="1.171303074670571E-2"/>
          <c:y val="0.79231568016614751"/>
          <c:w val="0.66411238825031926"/>
          <c:h val="0.20768431983385255"/>
        </c:manualLayout>
      </c:layout>
      <c:barChart>
        <c:barDir val="bar"/>
        <c:grouping val="clustered"/>
        <c:varyColors val="0"/>
        <c:ser>
          <c:idx val="1"/>
          <c:order val="0"/>
          <c:tx>
            <c:strRef>
              <c:f>'G000002_棒(複)'!$B$303</c:f>
              <c:strCache>
                <c:ptCount val="1"/>
                <c:pt idx="0">
                  <c:v>令和６年度調査
（回答者数 = 334）</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'G000002_棒(複)'!$D$301:$G$301</c:f>
              <c:strCache>
                <c:ptCount val="4"/>
                <c:pt idx="0">
                  <c:v>三崎地区</c:v>
                </c:pt>
                <c:pt idx="1">
                  <c:v>南下浦地区</c:v>
                </c:pt>
                <c:pt idx="2">
                  <c:v>初声地区</c:v>
                </c:pt>
                <c:pt idx="3">
                  <c:v>無回答</c:v>
                </c:pt>
              </c:strCache>
            </c:strRef>
          </c:cat>
          <c:val>
            <c:numRef>
              <c:f>'G000002_棒(複)'!$D$303:$G$303</c:f>
              <c:numCache>
                <c:formatCode>0.0</c:formatCode>
                <c:ptCount val="4"/>
                <c:pt idx="0">
                  <c:v>29</c:v>
                </c:pt>
                <c:pt idx="1">
                  <c:v>40.1</c:v>
                </c:pt>
                <c:pt idx="2">
                  <c:v>30.2</c:v>
                </c:pt>
                <c:pt idx="3">
                  <c:v>0.6</c:v>
                </c:pt>
              </c:numCache>
            </c:numRef>
          </c:val>
          <c:extLst>
            <c:ext xmlns:c16="http://schemas.microsoft.com/office/drawing/2014/chart" uri="{C3380CC4-5D6E-409C-BE32-E72D297353CC}">
              <c16:uniqueId val="{00000000-A674-468A-8A6D-EF6E913F6F13}"/>
            </c:ext>
          </c:extLst>
        </c:ser>
        <c:ser>
          <c:idx val="2"/>
          <c:order val="1"/>
          <c:tx>
            <c:strRef>
              <c:f>'G000002_棒(複)'!$B$304</c:f>
              <c:strCache>
                <c:ptCount val="1"/>
                <c:pt idx="0">
                  <c:v>平成30年度調査
（回答者数 = 493）</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'G000002_棒(複)'!$D$301:$G$301</c:f>
              <c:strCache>
                <c:ptCount val="4"/>
                <c:pt idx="0">
                  <c:v>三崎地区</c:v>
                </c:pt>
                <c:pt idx="1">
                  <c:v>南下浦地区</c:v>
                </c:pt>
                <c:pt idx="2">
                  <c:v>初声地区</c:v>
                </c:pt>
                <c:pt idx="3">
                  <c:v>無回答</c:v>
                </c:pt>
              </c:strCache>
            </c:strRef>
          </c:cat>
          <c:val>
            <c:numRef>
              <c:f>'G000002_棒(複)'!$D$304:$G$304</c:f>
              <c:numCache>
                <c:formatCode>0.0</c:formatCode>
                <c:ptCount val="4"/>
                <c:pt idx="0">
                  <c:v>27.6</c:v>
                </c:pt>
                <c:pt idx="1">
                  <c:v>42.4</c:v>
                </c:pt>
                <c:pt idx="2">
                  <c:v>29.6</c:v>
                </c:pt>
                <c:pt idx="3">
                  <c:v>0.4</c:v>
                </c:pt>
              </c:numCache>
            </c:numRef>
          </c:val>
          <c:extLst>
            <c:ext xmlns:c16="http://schemas.microsoft.com/office/drawing/2014/chart" uri="{C3380CC4-5D6E-409C-BE32-E72D297353CC}">
              <c16:uniqueId val="{00000001-A674-468A-8A6D-EF6E913F6F13}"/>
            </c:ext>
          </c:extLst>
        </c:ser>
        <c:ser>
          <c:idx val="0"/>
          <c:order val="2"/>
          <c:tx>
            <c:strRef>
              <c:f>'G000002_棒(複)'!$B$305</c:f>
              <c:strCache>
                <c:ptCount val="1"/>
              </c:strCache>
            </c:strRef>
          </c:tx>
          <c:spPr>
            <a:noFill/>
            <a:ln>
              <a:noFill/>
            </a:ln>
            <a:effectLst/>
          </c:spPr>
          <c:invertIfNegative val="0"/>
          <c:cat>
            <c:strRef>
              <c:f>'G000002_棒(複)'!$D$301:$G$301</c:f>
              <c:strCache>
                <c:ptCount val="4"/>
                <c:pt idx="0">
                  <c:v>三崎地区</c:v>
                </c:pt>
                <c:pt idx="1">
                  <c:v>南下浦地区</c:v>
                </c:pt>
                <c:pt idx="2">
                  <c:v>初声地区</c:v>
                </c:pt>
                <c:pt idx="3">
                  <c:v>無回答</c:v>
                </c:pt>
              </c:strCache>
            </c:strRef>
          </c:cat>
          <c:val>
            <c:numRef>
              <c:f>'G000002_棒(複)'!$D$305:$G$305</c:f>
              <c:numCache>
                <c:formatCode>General</c:formatCode>
                <c:ptCount val="4"/>
                <c:pt idx="0">
                  <c:v>-1.3999999999999986</c:v>
                </c:pt>
                <c:pt idx="1">
                  <c:v>2.2999999999999972</c:v>
                </c:pt>
                <c:pt idx="2">
                  <c:v>-0.59999999999999787</c:v>
                </c:pt>
                <c:pt idx="3">
                  <c:v>-0.19999999999999996</c:v>
                </c:pt>
              </c:numCache>
            </c:numRef>
          </c:val>
          <c:extLst>
            <c:ext xmlns:c16="http://schemas.microsoft.com/office/drawing/2014/chart" uri="{C3380CC4-5D6E-409C-BE32-E72D297353CC}">
              <c16:uniqueId val="{00000002-A674-468A-8A6D-EF6E913F6F13}"/>
            </c:ext>
          </c:extLst>
        </c:ser>
        <c:dLbls>
          <c:showLegendKey val="0"/>
          <c:showVal val="0"/>
          <c:showCatName val="0"/>
          <c:showSerName val="0"/>
          <c:showPercent val="0"/>
          <c:showBubbleSize val="0"/>
        </c:dLbls>
        <c:gapWidth val="80"/>
        <c:axId val="1336048479"/>
        <c:axId val="1336054719"/>
      </c:barChart>
      <c:catAx>
        <c:axId val="1336048479"/>
        <c:scaling>
          <c:orientation val="maxMin"/>
        </c:scaling>
        <c:delete val="0"/>
        <c:axPos val="l"/>
        <c:numFmt formatCode="General" sourceLinked="1"/>
        <c:majorTickMark val="none"/>
        <c:minorTickMark val="none"/>
        <c:tickLblPos val="none"/>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1336054719"/>
        <c:crosses val="autoZero"/>
        <c:auto val="1"/>
        <c:lblAlgn val="ctr"/>
        <c:lblOffset val="100"/>
        <c:noMultiLvlLbl val="0"/>
      </c:catAx>
      <c:valAx>
        <c:axId val="1336054719"/>
        <c:scaling>
          <c:orientation val="minMax"/>
          <c:max val="100"/>
          <c:min val="0"/>
        </c:scaling>
        <c:delete val="0"/>
        <c:axPos val="t"/>
        <c:numFmt formatCode="0" sourceLinked="0"/>
        <c:majorTickMark val="out"/>
        <c:minorTickMark val="none"/>
        <c:tickLblPos val="nextTo"/>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1336048479"/>
        <c:crosses val="autoZero"/>
        <c:crossBetween val="between"/>
        <c:majorUnit val="20"/>
      </c:valAx>
      <c:spPr>
        <a:noFill/>
        <a:ln w="25400">
          <a:noFill/>
        </a:ln>
        <a:effectLst/>
      </c:spPr>
    </c:plotArea>
    <c:legend>
      <c:legendPos val="t"/>
      <c:legendEntry>
        <c:idx val="0"/>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Entry>
      <c:legendEntry>
        <c:idx val="1"/>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Entry>
      <c:legendEntry>
        <c:idx val="2"/>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Entry>
      <c:layout>
        <c:manualLayout>
          <c:xMode val="edge"/>
          <c:yMode val="edge"/>
          <c:x val="0"/>
          <c:y val="0"/>
          <c:w val="1"/>
          <c:h val="0.15611617983558465"/>
        </c:manualLayout>
      </c:layout>
      <c:overlay val="0"/>
      <c:spPr>
        <a:noFill/>
        <a:ln w="25400">
          <a:noFill/>
        </a:ln>
        <a:effectLst/>
      </c:spPr>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in">
      <a:noFill/>
      <a:prstDash val="solid"/>
    </a:ln>
    <a:effectLst/>
  </c:spPr>
  <c:txPr>
    <a:bodyPr/>
    <a:lstStyle/>
    <a:p>
      <a:pPr>
        <a:defRPr/>
      </a:pPr>
      <a:endParaRPr lang="ja-JP"/>
    </a:p>
  </c:txPr>
  <c:externalData r:id="rId3">
    <c:autoUpdate val="0"/>
  </c:externalData>
</c:chartSpace>
</file>

<file path=ppt/charts/chart4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2311224489795921E-2"/>
          <c:y val="4.7127350427350424E-2"/>
          <c:w val="0.90909183673469385"/>
          <c:h val="0.95287264957264961"/>
        </c:manualLayout>
      </c:layout>
      <c:barChart>
        <c:barDir val="bar"/>
        <c:grouping val="clustered"/>
        <c:varyColors val="0"/>
        <c:ser>
          <c:idx val="1"/>
          <c:order val="0"/>
          <c:tx>
            <c:strRef>
              <c:f>'G000148_棒(複)'!$B$303</c:f>
              <c:strCache>
                <c:ptCount val="1"/>
                <c:pt idx="0">
                  <c:v>令和６年度調査
（回答者数 = 291）</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'G000148_棒(複)'!$D$301:$I$301</c:f>
              <c:strCache>
                <c:ptCount val="6"/>
                <c:pt idx="0">
                  <c:v>困ったとき相談したり、助け合ったりする</c:v>
                </c:pt>
                <c:pt idx="1">
                  <c:v>気のあった人と親しくしている</c:v>
                </c:pt>
                <c:pt idx="2">
                  <c:v>たまに立ち話ぐらいはする</c:v>
                </c:pt>
                <c:pt idx="3">
                  <c:v>会えばあいさつぐらいはする</c:v>
                </c:pt>
                <c:pt idx="4">
                  <c:v>顔もよく知らない</c:v>
                </c:pt>
                <c:pt idx="5">
                  <c:v>無回答</c:v>
                </c:pt>
              </c:strCache>
            </c:strRef>
          </c:cat>
          <c:val>
            <c:numRef>
              <c:f>'G000148_棒(複)'!$D$303:$I$303</c:f>
              <c:numCache>
                <c:formatCode>0.0</c:formatCode>
                <c:ptCount val="6"/>
                <c:pt idx="0">
                  <c:v>11.3</c:v>
                </c:pt>
                <c:pt idx="1">
                  <c:v>17.899999999999999</c:v>
                </c:pt>
                <c:pt idx="2">
                  <c:v>28.5</c:v>
                </c:pt>
                <c:pt idx="3">
                  <c:v>36.799999999999997</c:v>
                </c:pt>
                <c:pt idx="4">
                  <c:v>1</c:v>
                </c:pt>
                <c:pt idx="5">
                  <c:v>4.5</c:v>
                </c:pt>
              </c:numCache>
            </c:numRef>
          </c:val>
          <c:extLst>
            <c:ext xmlns:c16="http://schemas.microsoft.com/office/drawing/2014/chart" uri="{C3380CC4-5D6E-409C-BE32-E72D297353CC}">
              <c16:uniqueId val="{00000000-BCAF-40A1-B8C1-4AC7AFC4A214}"/>
            </c:ext>
          </c:extLst>
        </c:ser>
        <c:ser>
          <c:idx val="2"/>
          <c:order val="1"/>
          <c:tx>
            <c:strRef>
              <c:f>'G000148_棒(複)'!$B$304</c:f>
              <c:strCache>
                <c:ptCount val="1"/>
                <c:pt idx="0">
                  <c:v>平成30年度調査
（回答者数 = 206）</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'G000148_棒(複)'!$D$301:$I$301</c:f>
              <c:strCache>
                <c:ptCount val="6"/>
                <c:pt idx="0">
                  <c:v>困ったとき相談したり、助け合ったりする</c:v>
                </c:pt>
                <c:pt idx="1">
                  <c:v>気のあった人と親しくしている</c:v>
                </c:pt>
                <c:pt idx="2">
                  <c:v>たまに立ち話ぐらいはする</c:v>
                </c:pt>
                <c:pt idx="3">
                  <c:v>会えばあいさつぐらいはする</c:v>
                </c:pt>
                <c:pt idx="4">
                  <c:v>顔もよく知らない</c:v>
                </c:pt>
                <c:pt idx="5">
                  <c:v>無回答</c:v>
                </c:pt>
              </c:strCache>
            </c:strRef>
          </c:cat>
          <c:val>
            <c:numRef>
              <c:f>'G000148_棒(複)'!$D$304:$I$304</c:f>
              <c:numCache>
                <c:formatCode>0.0</c:formatCode>
                <c:ptCount val="6"/>
                <c:pt idx="0">
                  <c:v>13.106796116504855</c:v>
                </c:pt>
                <c:pt idx="1">
                  <c:v>22.815533980582526</c:v>
                </c:pt>
                <c:pt idx="2">
                  <c:v>31.067961165048544</c:v>
                </c:pt>
                <c:pt idx="3">
                  <c:v>29.611650485436893</c:v>
                </c:pt>
                <c:pt idx="4">
                  <c:v>0.970873786407767</c:v>
                </c:pt>
                <c:pt idx="5">
                  <c:v>2.4271844660194173</c:v>
                </c:pt>
              </c:numCache>
            </c:numRef>
          </c:val>
          <c:extLst>
            <c:ext xmlns:c16="http://schemas.microsoft.com/office/drawing/2014/chart" uri="{C3380CC4-5D6E-409C-BE32-E72D297353CC}">
              <c16:uniqueId val="{00000001-BCAF-40A1-B8C1-4AC7AFC4A214}"/>
            </c:ext>
          </c:extLst>
        </c:ser>
        <c:dLbls>
          <c:showLegendKey val="0"/>
          <c:showVal val="0"/>
          <c:showCatName val="0"/>
          <c:showSerName val="0"/>
          <c:showPercent val="0"/>
          <c:showBubbleSize val="0"/>
        </c:dLbls>
        <c:gapWidth val="80"/>
        <c:axId val="1025160879"/>
        <c:axId val="1025153199"/>
      </c:barChart>
      <c:catAx>
        <c:axId val="1025160879"/>
        <c:scaling>
          <c:orientation val="maxMin"/>
        </c:scaling>
        <c:delete val="0"/>
        <c:axPos val="l"/>
        <c:numFmt formatCode="General" sourceLinked="1"/>
        <c:majorTickMark val="none"/>
        <c:minorTickMark val="none"/>
        <c:tickLblPos val="none"/>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1025153199"/>
        <c:crosses val="autoZero"/>
        <c:auto val="1"/>
        <c:lblAlgn val="ctr"/>
        <c:lblOffset val="100"/>
        <c:noMultiLvlLbl val="0"/>
      </c:catAx>
      <c:valAx>
        <c:axId val="1025153199"/>
        <c:scaling>
          <c:orientation val="minMax"/>
          <c:max val="100"/>
          <c:min val="0"/>
        </c:scaling>
        <c:delete val="0"/>
        <c:axPos val="t"/>
        <c:numFmt formatCode="0" sourceLinked="0"/>
        <c:majorTickMark val="out"/>
        <c:minorTickMark val="none"/>
        <c:tickLblPos val="nextTo"/>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1025160879"/>
        <c:crosses val="autoZero"/>
        <c:crossBetween val="between"/>
        <c:majorUnit val="20"/>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in">
      <a:noFill/>
      <a:prstDash val="solid"/>
    </a:ln>
    <a:effectLst/>
  </c:spPr>
  <c:txPr>
    <a:bodyPr/>
    <a:lstStyle/>
    <a:p>
      <a:pPr>
        <a:defRPr/>
      </a:pPr>
      <a:endParaRPr lang="ja-JP"/>
    </a:p>
  </c:txPr>
  <c:externalData r:id="rId3">
    <c:autoUpdate val="0"/>
  </c:externalData>
</c:chartSpace>
</file>

<file path=ppt/charts/chart4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xMode val="edge"/>
          <c:yMode val="edge"/>
          <c:x val="1.171303074670571E-2"/>
          <c:y val="0.79231568016614751"/>
          <c:w val="0.66411238825031926"/>
          <c:h val="0.20768431983385255"/>
        </c:manualLayout>
      </c:layout>
      <c:barChart>
        <c:barDir val="bar"/>
        <c:grouping val="clustered"/>
        <c:varyColors val="0"/>
        <c:ser>
          <c:idx val="1"/>
          <c:order val="0"/>
          <c:tx>
            <c:strRef>
              <c:f>'G000002_棒(複)'!$B$303</c:f>
              <c:strCache>
                <c:ptCount val="1"/>
                <c:pt idx="0">
                  <c:v>令和６年度調査
（回答者数 = 291）</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'G000002_棒(複)'!$D$301:$G$301</c:f>
              <c:strCache>
                <c:ptCount val="4"/>
                <c:pt idx="0">
                  <c:v>三崎地区</c:v>
                </c:pt>
                <c:pt idx="1">
                  <c:v>南下浦地区</c:v>
                </c:pt>
                <c:pt idx="2">
                  <c:v>初声地区</c:v>
                </c:pt>
                <c:pt idx="3">
                  <c:v>無回答</c:v>
                </c:pt>
              </c:strCache>
            </c:strRef>
          </c:cat>
          <c:val>
            <c:numRef>
              <c:f>'G000002_棒(複)'!$D$303:$G$303</c:f>
              <c:numCache>
                <c:formatCode>0.0</c:formatCode>
                <c:ptCount val="4"/>
                <c:pt idx="0">
                  <c:v>29.2</c:v>
                </c:pt>
                <c:pt idx="1">
                  <c:v>41.2</c:v>
                </c:pt>
                <c:pt idx="2">
                  <c:v>29.2</c:v>
                </c:pt>
                <c:pt idx="3">
                  <c:v>0.3</c:v>
                </c:pt>
              </c:numCache>
            </c:numRef>
          </c:val>
          <c:extLst>
            <c:ext xmlns:c16="http://schemas.microsoft.com/office/drawing/2014/chart" uri="{C3380CC4-5D6E-409C-BE32-E72D297353CC}">
              <c16:uniqueId val="{00000000-6DF9-4278-8467-38B2274CF065}"/>
            </c:ext>
          </c:extLst>
        </c:ser>
        <c:ser>
          <c:idx val="2"/>
          <c:order val="1"/>
          <c:tx>
            <c:strRef>
              <c:f>'G000002_棒(複)'!$B$304</c:f>
              <c:strCache>
                <c:ptCount val="1"/>
                <c:pt idx="0">
                  <c:v>平成30年度調査
（回答者数 = 206）</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'G000002_棒(複)'!$D$301:$G$301</c:f>
              <c:strCache>
                <c:ptCount val="4"/>
                <c:pt idx="0">
                  <c:v>三崎地区</c:v>
                </c:pt>
                <c:pt idx="1">
                  <c:v>南下浦地区</c:v>
                </c:pt>
                <c:pt idx="2">
                  <c:v>初声地区</c:v>
                </c:pt>
                <c:pt idx="3">
                  <c:v>無回答</c:v>
                </c:pt>
              </c:strCache>
            </c:strRef>
          </c:cat>
          <c:val>
            <c:numRef>
              <c:f>'G000002_棒(複)'!$D$304:$G$304</c:f>
              <c:numCache>
                <c:formatCode>0.0</c:formatCode>
                <c:ptCount val="4"/>
                <c:pt idx="0">
                  <c:v>29.126213592233011</c:v>
                </c:pt>
                <c:pt idx="1">
                  <c:v>42.233009708737868</c:v>
                </c:pt>
                <c:pt idx="2">
                  <c:v>28.640776699029125</c:v>
                </c:pt>
                <c:pt idx="3">
                  <c:v>0</c:v>
                </c:pt>
              </c:numCache>
            </c:numRef>
          </c:val>
          <c:extLst>
            <c:ext xmlns:c16="http://schemas.microsoft.com/office/drawing/2014/chart" uri="{C3380CC4-5D6E-409C-BE32-E72D297353CC}">
              <c16:uniqueId val="{00000001-6DF9-4278-8467-38B2274CF065}"/>
            </c:ext>
          </c:extLst>
        </c:ser>
        <c:ser>
          <c:idx val="0"/>
          <c:order val="2"/>
          <c:tx>
            <c:strRef>
              <c:f>'G000002_棒(複)'!$B$305</c:f>
              <c:strCache>
                <c:ptCount val="1"/>
              </c:strCache>
            </c:strRef>
          </c:tx>
          <c:spPr>
            <a:noFill/>
            <a:ln>
              <a:noFill/>
            </a:ln>
            <a:effectLst/>
          </c:spPr>
          <c:invertIfNegative val="0"/>
          <c:cat>
            <c:strRef>
              <c:f>'G000002_棒(複)'!$D$301:$G$301</c:f>
              <c:strCache>
                <c:ptCount val="4"/>
                <c:pt idx="0">
                  <c:v>三崎地区</c:v>
                </c:pt>
                <c:pt idx="1">
                  <c:v>南下浦地区</c:v>
                </c:pt>
                <c:pt idx="2">
                  <c:v>初声地区</c:v>
                </c:pt>
                <c:pt idx="3">
                  <c:v>無回答</c:v>
                </c:pt>
              </c:strCache>
            </c:strRef>
          </c:cat>
          <c:val>
            <c:numRef>
              <c:f>'G000002_棒(複)'!$D$305:$G$305</c:f>
              <c:numCache>
                <c:formatCode>General</c:formatCode>
                <c:ptCount val="4"/>
                <c:pt idx="0">
                  <c:v>-7.3786407766988305E-2</c:v>
                </c:pt>
                <c:pt idx="1">
                  <c:v>1.0330097087378647</c:v>
                </c:pt>
                <c:pt idx="2">
                  <c:v>-0.55922330097087425</c:v>
                </c:pt>
                <c:pt idx="3">
                  <c:v>-0.3</c:v>
                </c:pt>
              </c:numCache>
            </c:numRef>
          </c:val>
          <c:extLst>
            <c:ext xmlns:c16="http://schemas.microsoft.com/office/drawing/2014/chart" uri="{C3380CC4-5D6E-409C-BE32-E72D297353CC}">
              <c16:uniqueId val="{00000002-6DF9-4278-8467-38B2274CF065}"/>
            </c:ext>
          </c:extLst>
        </c:ser>
        <c:dLbls>
          <c:showLegendKey val="0"/>
          <c:showVal val="0"/>
          <c:showCatName val="0"/>
          <c:showSerName val="0"/>
          <c:showPercent val="0"/>
          <c:showBubbleSize val="0"/>
        </c:dLbls>
        <c:gapWidth val="80"/>
        <c:axId val="957459008"/>
        <c:axId val="957459968"/>
      </c:barChart>
      <c:catAx>
        <c:axId val="957459008"/>
        <c:scaling>
          <c:orientation val="maxMin"/>
        </c:scaling>
        <c:delete val="0"/>
        <c:axPos val="l"/>
        <c:numFmt formatCode="General" sourceLinked="1"/>
        <c:majorTickMark val="none"/>
        <c:minorTickMark val="none"/>
        <c:tickLblPos val="none"/>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957459968"/>
        <c:crosses val="autoZero"/>
        <c:auto val="1"/>
        <c:lblAlgn val="ctr"/>
        <c:lblOffset val="100"/>
        <c:noMultiLvlLbl val="0"/>
      </c:catAx>
      <c:valAx>
        <c:axId val="957459968"/>
        <c:scaling>
          <c:orientation val="minMax"/>
          <c:max val="100"/>
          <c:min val="0"/>
        </c:scaling>
        <c:delete val="0"/>
        <c:axPos val="t"/>
        <c:numFmt formatCode="0" sourceLinked="0"/>
        <c:majorTickMark val="out"/>
        <c:minorTickMark val="none"/>
        <c:tickLblPos val="nextTo"/>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957459008"/>
        <c:crosses val="autoZero"/>
        <c:crossBetween val="between"/>
        <c:majorUnit val="20"/>
      </c:valAx>
      <c:spPr>
        <a:noFill/>
        <a:ln w="25400">
          <a:noFill/>
        </a:ln>
        <a:effectLst/>
      </c:spPr>
    </c:plotArea>
    <c:legend>
      <c:legendPos val="t"/>
      <c:legendEntry>
        <c:idx val="2"/>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Entry>
      <c:layout>
        <c:manualLayout>
          <c:xMode val="edge"/>
          <c:yMode val="edge"/>
          <c:x val="0"/>
          <c:y val="0"/>
          <c:w val="1"/>
          <c:h val="0.11319292929292929"/>
        </c:manualLayout>
      </c:layout>
      <c:overlay val="0"/>
      <c:spPr>
        <a:noFill/>
        <a:ln w="25400">
          <a:noFill/>
        </a:ln>
        <a:effectLst/>
      </c:spPr>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in">
      <a:noFill/>
      <a:prstDash val="solid"/>
    </a:ln>
    <a:effectLst/>
  </c:spPr>
  <c:txPr>
    <a:bodyPr/>
    <a:lstStyle/>
    <a:p>
      <a:pPr>
        <a:defRPr/>
      </a:pPr>
      <a:endParaRPr lang="ja-JP"/>
    </a:p>
  </c:txPr>
  <c:externalData r:id="rId3">
    <c:autoUpdate val="0"/>
  </c:externalData>
</c:chartSpace>
</file>

<file path=ppt/charts/chart4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4.2311224489795921E-2"/>
          <c:y val="6.1265555555555552E-2"/>
          <c:w val="0.90909183673469385"/>
          <c:h val="0.93873444444444443"/>
        </c:manualLayout>
      </c:layout>
      <c:barChart>
        <c:barDir val="bar"/>
        <c:grouping val="clustered"/>
        <c:varyColors val="0"/>
        <c:ser>
          <c:idx val="0"/>
          <c:order val="0"/>
          <c:tx>
            <c:strRef>
              <c:f>'G000323_棒(複)'!$B$302</c:f>
              <c:strCache>
                <c:ptCount val="1"/>
                <c:pt idx="0">
                  <c:v>　</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12700" cap="flat" cmpd="sng" algn="ctr">
                      <a:solidFill>
                        <a:schemeClr val="tx1"/>
                      </a:solidFill>
                      <a:prstDash val="solid"/>
                      <a:round/>
                    </a:ln>
                    <a:effectLst/>
                  </c:spPr>
                </c15:leaderLines>
              </c:ext>
            </c:extLst>
          </c:dLbls>
          <c:cat>
            <c:strRef>
              <c:f>'G000323_棒(複)'!$D$301:$H$301</c:f>
              <c:strCache>
                <c:ptCount val="5"/>
                <c:pt idx="0">
                  <c:v>そう思う</c:v>
                </c:pt>
                <c:pt idx="1">
                  <c:v>どちらかといえば、そう思う</c:v>
                </c:pt>
                <c:pt idx="2">
                  <c:v>どちらかといえば、そう思わない</c:v>
                </c:pt>
                <c:pt idx="3">
                  <c:v>そう思わない</c:v>
                </c:pt>
                <c:pt idx="4">
                  <c:v>無回答</c:v>
                </c:pt>
              </c:strCache>
            </c:strRef>
          </c:cat>
          <c:val>
            <c:numRef>
              <c:f>'G000323_棒(複)'!$D$302:$H$302</c:f>
              <c:numCache>
                <c:formatCode>0.0</c:formatCode>
                <c:ptCount val="5"/>
                <c:pt idx="0">
                  <c:v>13.8</c:v>
                </c:pt>
                <c:pt idx="1">
                  <c:v>38.6</c:v>
                </c:pt>
                <c:pt idx="2">
                  <c:v>24</c:v>
                </c:pt>
                <c:pt idx="3">
                  <c:v>22.5</c:v>
                </c:pt>
                <c:pt idx="4">
                  <c:v>1.2</c:v>
                </c:pt>
              </c:numCache>
            </c:numRef>
          </c:val>
          <c:extLst>
            <c:ext xmlns:c16="http://schemas.microsoft.com/office/drawing/2014/chart" uri="{C3380CC4-5D6E-409C-BE32-E72D297353CC}">
              <c16:uniqueId val="{00000000-4985-46DE-97AE-743EF85849C2}"/>
            </c:ext>
          </c:extLst>
        </c:ser>
        <c:dLbls>
          <c:showLegendKey val="0"/>
          <c:showVal val="0"/>
          <c:showCatName val="0"/>
          <c:showSerName val="0"/>
          <c:showPercent val="0"/>
          <c:showBubbleSize val="0"/>
        </c:dLbls>
        <c:gapWidth val="80"/>
        <c:axId val="439614431"/>
        <c:axId val="439615871"/>
      </c:barChart>
      <c:catAx>
        <c:axId val="439614431"/>
        <c:scaling>
          <c:orientation val="maxMin"/>
        </c:scaling>
        <c:delete val="0"/>
        <c:axPos val="l"/>
        <c:numFmt formatCode="General" sourceLinked="1"/>
        <c:majorTickMark val="none"/>
        <c:minorTickMark val="none"/>
        <c:tickLblPos val="none"/>
        <c:spPr>
          <a:noFill/>
          <a:ln w="12700" cap="flat" cmpd="sng" algn="ctr">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439615871"/>
        <c:crosses val="autoZero"/>
        <c:auto val="1"/>
        <c:lblAlgn val="ctr"/>
        <c:lblOffset val="100"/>
        <c:noMultiLvlLbl val="0"/>
      </c:catAx>
      <c:valAx>
        <c:axId val="439615871"/>
        <c:scaling>
          <c:orientation val="minMax"/>
          <c:max val="100"/>
          <c:min val="0"/>
        </c:scaling>
        <c:delete val="0"/>
        <c:axPos val="t"/>
        <c:numFmt formatCode="0" sourceLinked="0"/>
        <c:majorTickMark val="out"/>
        <c:minorTickMark val="none"/>
        <c:tickLblPos val="nextTo"/>
        <c:spPr>
          <a:noFill/>
          <a:ln w="12700" cap="flat" cmpd="sng" algn="ctr">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439614431"/>
        <c:crosses val="autoZero"/>
        <c:crossBetween val="between"/>
        <c:majorUnit val="20"/>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ctr">
      <a:noFill/>
      <a:prstDash val="solid"/>
      <a:round/>
    </a:ln>
    <a:effectLst/>
  </c:spPr>
  <c:txPr>
    <a:bodyPr/>
    <a:lstStyle/>
    <a:p>
      <a:pPr>
        <a:defRPr/>
      </a:pPr>
      <a:endParaRPr lang="ja-JP"/>
    </a:p>
  </c:txPr>
  <c:externalData r:id="rId3">
    <c:autoUpdate val="0"/>
  </c:externalData>
</c:chartSpace>
</file>

<file path=ppt/charts/chart4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4.2311224489795921E-2"/>
          <c:y val="6.1265555555555552E-2"/>
          <c:w val="0.90909183673469385"/>
          <c:h val="0.93873444444444443"/>
        </c:manualLayout>
      </c:layout>
      <c:barChart>
        <c:barDir val="bar"/>
        <c:grouping val="clustered"/>
        <c:varyColors val="0"/>
        <c:ser>
          <c:idx val="0"/>
          <c:order val="0"/>
          <c:tx>
            <c:strRef>
              <c:f>'G000149_棒(複)'!$B$302</c:f>
              <c:strCache>
                <c:ptCount val="1"/>
                <c:pt idx="0">
                  <c:v>　</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'G000149_棒(複)'!$D$301:$H$301</c:f>
              <c:strCache>
                <c:ptCount val="5"/>
                <c:pt idx="0">
                  <c:v>そう思う</c:v>
                </c:pt>
                <c:pt idx="1">
                  <c:v>どちらかといえば、そう思う</c:v>
                </c:pt>
                <c:pt idx="2">
                  <c:v>どちらかといえば、そう思わない</c:v>
                </c:pt>
                <c:pt idx="3">
                  <c:v>そう思わない</c:v>
                </c:pt>
                <c:pt idx="4">
                  <c:v>無回答</c:v>
                </c:pt>
              </c:strCache>
            </c:strRef>
          </c:cat>
          <c:val>
            <c:numRef>
              <c:f>'G000149_棒(複)'!$D$302:$H$302</c:f>
              <c:numCache>
                <c:formatCode>0.0</c:formatCode>
                <c:ptCount val="5"/>
                <c:pt idx="0">
                  <c:v>9.3000000000000007</c:v>
                </c:pt>
                <c:pt idx="1">
                  <c:v>43</c:v>
                </c:pt>
                <c:pt idx="2">
                  <c:v>28.9</c:v>
                </c:pt>
                <c:pt idx="3">
                  <c:v>16.8</c:v>
                </c:pt>
                <c:pt idx="4">
                  <c:v>2.1</c:v>
                </c:pt>
              </c:numCache>
            </c:numRef>
          </c:val>
          <c:extLst>
            <c:ext xmlns:c16="http://schemas.microsoft.com/office/drawing/2014/chart" uri="{C3380CC4-5D6E-409C-BE32-E72D297353CC}">
              <c16:uniqueId val="{00000000-947E-4EBF-BD37-87BC300F26B6}"/>
            </c:ext>
          </c:extLst>
        </c:ser>
        <c:dLbls>
          <c:showLegendKey val="0"/>
          <c:showVal val="0"/>
          <c:showCatName val="0"/>
          <c:showSerName val="0"/>
          <c:showPercent val="0"/>
          <c:showBubbleSize val="0"/>
        </c:dLbls>
        <c:gapWidth val="80"/>
        <c:axId val="1025131599"/>
        <c:axId val="1025137839"/>
      </c:barChart>
      <c:catAx>
        <c:axId val="1025131599"/>
        <c:scaling>
          <c:orientation val="maxMin"/>
        </c:scaling>
        <c:delete val="0"/>
        <c:axPos val="l"/>
        <c:numFmt formatCode="General" sourceLinked="1"/>
        <c:majorTickMark val="none"/>
        <c:minorTickMark val="none"/>
        <c:tickLblPos val="none"/>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1025137839"/>
        <c:crosses val="autoZero"/>
        <c:auto val="1"/>
        <c:lblAlgn val="ctr"/>
        <c:lblOffset val="100"/>
        <c:noMultiLvlLbl val="0"/>
      </c:catAx>
      <c:valAx>
        <c:axId val="1025137839"/>
        <c:scaling>
          <c:orientation val="minMax"/>
          <c:max val="100"/>
          <c:min val="0"/>
        </c:scaling>
        <c:delete val="0"/>
        <c:axPos val="t"/>
        <c:numFmt formatCode="0" sourceLinked="0"/>
        <c:majorTickMark val="out"/>
        <c:minorTickMark val="none"/>
        <c:tickLblPos val="nextTo"/>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1025131599"/>
        <c:crosses val="autoZero"/>
        <c:crossBetween val="between"/>
        <c:majorUnit val="20"/>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in">
      <a:noFill/>
      <a:prstDash val="solid"/>
    </a:ln>
    <a:effectLst/>
  </c:spPr>
  <c:txPr>
    <a:bodyPr/>
    <a:lstStyle/>
    <a:p>
      <a:pPr>
        <a:defRPr/>
      </a:pPr>
      <a:endParaRPr lang="ja-JP"/>
    </a:p>
  </c:txPr>
  <c:externalData r:id="rId3">
    <c:autoUpdate val="0"/>
  </c:externalData>
</c:chartSpace>
</file>

<file path=ppt/charts/chart4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4.2311224489795921E-2"/>
          <c:y val="6.1265555555555552E-2"/>
          <c:w val="0.90909183673469385"/>
          <c:h val="0.93873444444444443"/>
        </c:manualLayout>
      </c:layout>
      <c:barChart>
        <c:barDir val="bar"/>
        <c:grouping val="clustered"/>
        <c:varyColors val="0"/>
        <c:ser>
          <c:idx val="0"/>
          <c:order val="0"/>
          <c:tx>
            <c:strRef>
              <c:f>'G000324_棒(複)'!$B$302</c:f>
              <c:strCache>
                <c:ptCount val="1"/>
                <c:pt idx="0">
                  <c:v>　</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'G000324_棒(複)'!$D$301:$H$301</c:f>
              <c:strCache>
                <c:ptCount val="5"/>
                <c:pt idx="0">
                  <c:v>そう思う</c:v>
                </c:pt>
                <c:pt idx="1">
                  <c:v>どちらかといえば、そう思う</c:v>
                </c:pt>
                <c:pt idx="2">
                  <c:v>どちらかといえば、そう思わない</c:v>
                </c:pt>
                <c:pt idx="3">
                  <c:v>そう思わない</c:v>
                </c:pt>
                <c:pt idx="4">
                  <c:v>無回答</c:v>
                </c:pt>
              </c:strCache>
            </c:strRef>
          </c:cat>
          <c:val>
            <c:numRef>
              <c:f>'G000324_棒(複)'!$D$302:$H$302</c:f>
              <c:numCache>
                <c:formatCode>0.0</c:formatCode>
                <c:ptCount val="5"/>
                <c:pt idx="0">
                  <c:v>45.8</c:v>
                </c:pt>
                <c:pt idx="1">
                  <c:v>29.3</c:v>
                </c:pt>
                <c:pt idx="2">
                  <c:v>14.7</c:v>
                </c:pt>
                <c:pt idx="3">
                  <c:v>8.1</c:v>
                </c:pt>
                <c:pt idx="4">
                  <c:v>2.1</c:v>
                </c:pt>
              </c:numCache>
            </c:numRef>
          </c:val>
          <c:extLst>
            <c:ext xmlns:c16="http://schemas.microsoft.com/office/drawing/2014/chart" uri="{C3380CC4-5D6E-409C-BE32-E72D297353CC}">
              <c16:uniqueId val="{00000000-C36D-4558-B5E6-152CE922BE1D}"/>
            </c:ext>
          </c:extLst>
        </c:ser>
        <c:dLbls>
          <c:showLegendKey val="0"/>
          <c:showVal val="0"/>
          <c:showCatName val="0"/>
          <c:showSerName val="0"/>
          <c:showPercent val="0"/>
          <c:showBubbleSize val="0"/>
        </c:dLbls>
        <c:gapWidth val="80"/>
        <c:axId val="439594751"/>
        <c:axId val="439608671"/>
      </c:barChart>
      <c:catAx>
        <c:axId val="439594751"/>
        <c:scaling>
          <c:orientation val="maxMin"/>
        </c:scaling>
        <c:delete val="0"/>
        <c:axPos val="l"/>
        <c:numFmt formatCode="General" sourceLinked="1"/>
        <c:majorTickMark val="none"/>
        <c:minorTickMark val="none"/>
        <c:tickLblPos val="none"/>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439608671"/>
        <c:crosses val="autoZero"/>
        <c:auto val="1"/>
        <c:lblAlgn val="ctr"/>
        <c:lblOffset val="100"/>
        <c:noMultiLvlLbl val="0"/>
      </c:catAx>
      <c:valAx>
        <c:axId val="439608671"/>
        <c:scaling>
          <c:orientation val="minMax"/>
          <c:max val="100"/>
          <c:min val="0"/>
        </c:scaling>
        <c:delete val="0"/>
        <c:axPos val="t"/>
        <c:numFmt formatCode="0" sourceLinked="0"/>
        <c:majorTickMark val="out"/>
        <c:minorTickMark val="none"/>
        <c:tickLblPos val="nextTo"/>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439594751"/>
        <c:crosses val="autoZero"/>
        <c:crossBetween val="between"/>
        <c:majorUnit val="20"/>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in">
      <a:noFill/>
      <a:prstDash val="solid"/>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1699166666666669E-2"/>
          <c:y val="5.105462962962963E-2"/>
          <c:w val="0.91067583333333335"/>
          <c:h val="0.94894537037037041"/>
        </c:manualLayout>
      </c:layout>
      <c:barChart>
        <c:barDir val="bar"/>
        <c:grouping val="clustered"/>
        <c:varyColors val="0"/>
        <c:ser>
          <c:idx val="1"/>
          <c:order val="0"/>
          <c:tx>
            <c:strRef>
              <c:f>'G000020_棒(複)'!$B$303</c:f>
              <c:strCache>
                <c:ptCount val="1"/>
                <c:pt idx="0">
                  <c:v>令和６年度調査
（回答者数 = 334）</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'G000020_棒(複)'!$D$301:$I$301</c:f>
              <c:strCache>
                <c:ptCount val="6"/>
                <c:pt idx="0">
                  <c:v>日常的に祖父母等の親族にみてもらえる</c:v>
                </c:pt>
                <c:pt idx="1">
                  <c:v>緊急時もしくは用事の際には祖父母等の親族にみてもらえる</c:v>
                </c:pt>
                <c:pt idx="2">
                  <c:v>日常的に子どもをみてもらえる友人・知人がいる</c:v>
                </c:pt>
                <c:pt idx="3">
                  <c:v>緊急時もしくは用事の際には子どもをみてもらえる友人・知人がいる</c:v>
                </c:pt>
                <c:pt idx="4">
                  <c:v>いずれもない</c:v>
                </c:pt>
                <c:pt idx="5">
                  <c:v>無回答</c:v>
                </c:pt>
              </c:strCache>
            </c:strRef>
          </c:cat>
          <c:val>
            <c:numRef>
              <c:f>'G000020_棒(複)'!$D$303:$I$303</c:f>
              <c:numCache>
                <c:formatCode>0.0</c:formatCode>
                <c:ptCount val="6"/>
                <c:pt idx="0">
                  <c:v>34.4</c:v>
                </c:pt>
                <c:pt idx="1">
                  <c:v>50.3</c:v>
                </c:pt>
                <c:pt idx="2">
                  <c:v>2.4</c:v>
                </c:pt>
                <c:pt idx="3">
                  <c:v>11.7</c:v>
                </c:pt>
                <c:pt idx="4">
                  <c:v>13.2</c:v>
                </c:pt>
                <c:pt idx="5">
                  <c:v>3.9</c:v>
                </c:pt>
              </c:numCache>
            </c:numRef>
          </c:val>
          <c:extLst>
            <c:ext xmlns:c16="http://schemas.microsoft.com/office/drawing/2014/chart" uri="{C3380CC4-5D6E-409C-BE32-E72D297353CC}">
              <c16:uniqueId val="{00000000-304B-40A2-9655-D94C8A2EE862}"/>
            </c:ext>
          </c:extLst>
        </c:ser>
        <c:ser>
          <c:idx val="2"/>
          <c:order val="1"/>
          <c:tx>
            <c:strRef>
              <c:f>'G000020_棒(複)'!$B$304</c:f>
              <c:strCache>
                <c:ptCount val="1"/>
                <c:pt idx="0">
                  <c:v>平成30年度調査
（回答者数 = 493）</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'G000020_棒(複)'!$D$301:$I$301</c:f>
              <c:strCache>
                <c:ptCount val="6"/>
                <c:pt idx="0">
                  <c:v>日常的に祖父母等の親族にみてもらえる</c:v>
                </c:pt>
                <c:pt idx="1">
                  <c:v>緊急時もしくは用事の際には祖父母等の親族にみてもらえる</c:v>
                </c:pt>
                <c:pt idx="2">
                  <c:v>日常的に子どもをみてもらえる友人・知人がいる</c:v>
                </c:pt>
                <c:pt idx="3">
                  <c:v>緊急時もしくは用事の際には子どもをみてもらえる友人・知人がいる</c:v>
                </c:pt>
                <c:pt idx="4">
                  <c:v>いずれもない</c:v>
                </c:pt>
                <c:pt idx="5">
                  <c:v>無回答</c:v>
                </c:pt>
              </c:strCache>
            </c:strRef>
          </c:cat>
          <c:val>
            <c:numRef>
              <c:f>'G000020_棒(複)'!$D$304:$I$304</c:f>
              <c:numCache>
                <c:formatCode>0.0</c:formatCode>
                <c:ptCount val="6"/>
                <c:pt idx="0">
                  <c:v>37.1</c:v>
                </c:pt>
                <c:pt idx="1">
                  <c:v>55.2</c:v>
                </c:pt>
                <c:pt idx="2">
                  <c:v>3</c:v>
                </c:pt>
                <c:pt idx="3">
                  <c:v>13.4</c:v>
                </c:pt>
                <c:pt idx="4">
                  <c:v>8.9</c:v>
                </c:pt>
                <c:pt idx="5">
                  <c:v>4.5</c:v>
                </c:pt>
              </c:numCache>
            </c:numRef>
          </c:val>
          <c:extLst>
            <c:ext xmlns:c16="http://schemas.microsoft.com/office/drawing/2014/chart" uri="{C3380CC4-5D6E-409C-BE32-E72D297353CC}">
              <c16:uniqueId val="{00000001-304B-40A2-9655-D94C8A2EE862}"/>
            </c:ext>
          </c:extLst>
        </c:ser>
        <c:dLbls>
          <c:showLegendKey val="0"/>
          <c:showVal val="0"/>
          <c:showCatName val="0"/>
          <c:showSerName val="0"/>
          <c:showPercent val="0"/>
          <c:showBubbleSize val="0"/>
        </c:dLbls>
        <c:gapWidth val="80"/>
        <c:axId val="135595183"/>
        <c:axId val="1336029279"/>
      </c:barChart>
      <c:catAx>
        <c:axId val="135595183"/>
        <c:scaling>
          <c:orientation val="maxMin"/>
        </c:scaling>
        <c:delete val="0"/>
        <c:axPos val="l"/>
        <c:numFmt formatCode="General" sourceLinked="1"/>
        <c:majorTickMark val="none"/>
        <c:minorTickMark val="none"/>
        <c:tickLblPos val="none"/>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1336029279"/>
        <c:crosses val="autoZero"/>
        <c:auto val="1"/>
        <c:lblAlgn val="ctr"/>
        <c:lblOffset val="100"/>
        <c:noMultiLvlLbl val="0"/>
      </c:catAx>
      <c:valAx>
        <c:axId val="1336029279"/>
        <c:scaling>
          <c:orientation val="minMax"/>
          <c:max val="100"/>
          <c:min val="0"/>
        </c:scaling>
        <c:delete val="0"/>
        <c:axPos val="t"/>
        <c:numFmt formatCode="0" sourceLinked="0"/>
        <c:majorTickMark val="out"/>
        <c:minorTickMark val="none"/>
        <c:tickLblPos val="nextTo"/>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135595183"/>
        <c:crosses val="autoZero"/>
        <c:crossBetween val="between"/>
        <c:majorUnit val="20"/>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in">
      <a:noFill/>
      <a:prstDash val="solid"/>
    </a:ln>
    <a:effectLst/>
  </c:spPr>
  <c:txPr>
    <a:bodyPr/>
    <a:lstStyle/>
    <a:p>
      <a:pPr>
        <a:defRPr/>
      </a:pPr>
      <a:endParaRPr lang="ja-JP"/>
    </a:p>
  </c:txPr>
  <c:externalData r:id="rId3">
    <c:autoUpdate val="0"/>
  </c:externalData>
</c:chartSpace>
</file>

<file path=ppt/charts/chart5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4.2311224489795921E-2"/>
          <c:y val="6.1265555555555552E-2"/>
          <c:w val="0.90909183673469385"/>
          <c:h val="0.93873444444444443"/>
        </c:manualLayout>
      </c:layout>
      <c:barChart>
        <c:barDir val="bar"/>
        <c:grouping val="clustered"/>
        <c:varyColors val="0"/>
        <c:ser>
          <c:idx val="0"/>
          <c:order val="0"/>
          <c:tx>
            <c:strRef>
              <c:f>'G000150_棒(複)'!$B$302</c:f>
              <c:strCache>
                <c:ptCount val="1"/>
                <c:pt idx="0">
                  <c:v>　</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'G000150_棒(複)'!$D$301:$H$301</c:f>
              <c:strCache>
                <c:ptCount val="5"/>
                <c:pt idx="0">
                  <c:v>そう思う</c:v>
                </c:pt>
                <c:pt idx="1">
                  <c:v>どちらかといえば、そう思う</c:v>
                </c:pt>
                <c:pt idx="2">
                  <c:v>どちらかといえば、そう思わない</c:v>
                </c:pt>
                <c:pt idx="3">
                  <c:v>そう思わない</c:v>
                </c:pt>
                <c:pt idx="4">
                  <c:v>無回答</c:v>
                </c:pt>
              </c:strCache>
            </c:strRef>
          </c:cat>
          <c:val>
            <c:numRef>
              <c:f>'G000150_棒(複)'!$D$302:$H$302</c:f>
              <c:numCache>
                <c:formatCode>0.0</c:formatCode>
                <c:ptCount val="5"/>
                <c:pt idx="0">
                  <c:v>31.3</c:v>
                </c:pt>
                <c:pt idx="1">
                  <c:v>39.200000000000003</c:v>
                </c:pt>
                <c:pt idx="2">
                  <c:v>13.7</c:v>
                </c:pt>
                <c:pt idx="3">
                  <c:v>12.4</c:v>
                </c:pt>
                <c:pt idx="4">
                  <c:v>3.4</c:v>
                </c:pt>
              </c:numCache>
            </c:numRef>
          </c:val>
          <c:extLst>
            <c:ext xmlns:c16="http://schemas.microsoft.com/office/drawing/2014/chart" uri="{C3380CC4-5D6E-409C-BE32-E72D297353CC}">
              <c16:uniqueId val="{00000000-2511-4A6D-A35F-D94E602347DC}"/>
            </c:ext>
          </c:extLst>
        </c:ser>
        <c:dLbls>
          <c:showLegendKey val="0"/>
          <c:showVal val="0"/>
          <c:showCatName val="0"/>
          <c:showSerName val="0"/>
          <c:showPercent val="0"/>
          <c:showBubbleSize val="0"/>
        </c:dLbls>
        <c:gapWidth val="80"/>
        <c:axId val="1025157519"/>
        <c:axId val="1025147439"/>
      </c:barChart>
      <c:catAx>
        <c:axId val="1025157519"/>
        <c:scaling>
          <c:orientation val="maxMin"/>
        </c:scaling>
        <c:delete val="0"/>
        <c:axPos val="l"/>
        <c:numFmt formatCode="General" sourceLinked="1"/>
        <c:majorTickMark val="none"/>
        <c:minorTickMark val="none"/>
        <c:tickLblPos val="none"/>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1025147439"/>
        <c:crosses val="autoZero"/>
        <c:auto val="1"/>
        <c:lblAlgn val="ctr"/>
        <c:lblOffset val="100"/>
        <c:noMultiLvlLbl val="0"/>
      </c:catAx>
      <c:valAx>
        <c:axId val="1025147439"/>
        <c:scaling>
          <c:orientation val="minMax"/>
          <c:max val="100"/>
          <c:min val="0"/>
        </c:scaling>
        <c:delete val="0"/>
        <c:axPos val="t"/>
        <c:numFmt formatCode="0" sourceLinked="0"/>
        <c:majorTickMark val="out"/>
        <c:minorTickMark val="none"/>
        <c:tickLblPos val="nextTo"/>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1025157519"/>
        <c:crosses val="autoZero"/>
        <c:crossBetween val="between"/>
        <c:majorUnit val="20"/>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in">
      <a:noFill/>
      <a:prstDash val="solid"/>
    </a:ln>
    <a:effectLst/>
  </c:spPr>
  <c:txPr>
    <a:bodyPr/>
    <a:lstStyle/>
    <a:p>
      <a:pPr>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xMode val="edge"/>
          <c:yMode val="edge"/>
          <c:x val="1.171303074670571E-2"/>
          <c:y val="0.79231568016614751"/>
          <c:w val="0.66411238825031926"/>
          <c:h val="0.20768431983385255"/>
        </c:manualLayout>
      </c:layout>
      <c:barChart>
        <c:barDir val="bar"/>
        <c:grouping val="clustered"/>
        <c:varyColors val="0"/>
        <c:ser>
          <c:idx val="1"/>
          <c:order val="0"/>
          <c:tx>
            <c:strRef>
              <c:f>'G000002_棒(複)'!$B$303</c:f>
              <c:strCache>
                <c:ptCount val="1"/>
                <c:pt idx="0">
                  <c:v>令和６年度調査
（回答者数 = 334）</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'G000002_棒(複)'!$D$301:$G$301</c:f>
              <c:strCache>
                <c:ptCount val="4"/>
                <c:pt idx="0">
                  <c:v>三崎地区</c:v>
                </c:pt>
                <c:pt idx="1">
                  <c:v>南下浦地区</c:v>
                </c:pt>
                <c:pt idx="2">
                  <c:v>初声地区</c:v>
                </c:pt>
                <c:pt idx="3">
                  <c:v>無回答</c:v>
                </c:pt>
              </c:strCache>
            </c:strRef>
          </c:cat>
          <c:val>
            <c:numRef>
              <c:f>'G000002_棒(複)'!$D$303:$G$303</c:f>
              <c:numCache>
                <c:formatCode>0.0</c:formatCode>
                <c:ptCount val="4"/>
                <c:pt idx="0">
                  <c:v>29</c:v>
                </c:pt>
                <c:pt idx="1">
                  <c:v>40.1</c:v>
                </c:pt>
                <c:pt idx="2">
                  <c:v>30.2</c:v>
                </c:pt>
                <c:pt idx="3">
                  <c:v>0.6</c:v>
                </c:pt>
              </c:numCache>
            </c:numRef>
          </c:val>
          <c:extLst>
            <c:ext xmlns:c16="http://schemas.microsoft.com/office/drawing/2014/chart" uri="{C3380CC4-5D6E-409C-BE32-E72D297353CC}">
              <c16:uniqueId val="{00000000-4C30-47BE-B5B9-0EB09065CFD3}"/>
            </c:ext>
          </c:extLst>
        </c:ser>
        <c:ser>
          <c:idx val="2"/>
          <c:order val="1"/>
          <c:tx>
            <c:strRef>
              <c:f>'G000002_棒(複)'!$B$304</c:f>
              <c:strCache>
                <c:ptCount val="1"/>
                <c:pt idx="0">
                  <c:v>平成30年度調査
（回答者数 = 493）</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'G000002_棒(複)'!$D$301:$G$301</c:f>
              <c:strCache>
                <c:ptCount val="4"/>
                <c:pt idx="0">
                  <c:v>三崎地区</c:v>
                </c:pt>
                <c:pt idx="1">
                  <c:v>南下浦地区</c:v>
                </c:pt>
                <c:pt idx="2">
                  <c:v>初声地区</c:v>
                </c:pt>
                <c:pt idx="3">
                  <c:v>無回答</c:v>
                </c:pt>
              </c:strCache>
            </c:strRef>
          </c:cat>
          <c:val>
            <c:numRef>
              <c:f>'G000002_棒(複)'!$D$304:$G$304</c:f>
              <c:numCache>
                <c:formatCode>0.0</c:formatCode>
                <c:ptCount val="4"/>
                <c:pt idx="0">
                  <c:v>27.6</c:v>
                </c:pt>
                <c:pt idx="1">
                  <c:v>42.4</c:v>
                </c:pt>
                <c:pt idx="2">
                  <c:v>29.6</c:v>
                </c:pt>
                <c:pt idx="3">
                  <c:v>0.4</c:v>
                </c:pt>
              </c:numCache>
            </c:numRef>
          </c:val>
          <c:extLst>
            <c:ext xmlns:c16="http://schemas.microsoft.com/office/drawing/2014/chart" uri="{C3380CC4-5D6E-409C-BE32-E72D297353CC}">
              <c16:uniqueId val="{00000001-4C30-47BE-B5B9-0EB09065CFD3}"/>
            </c:ext>
          </c:extLst>
        </c:ser>
        <c:ser>
          <c:idx val="0"/>
          <c:order val="2"/>
          <c:tx>
            <c:strRef>
              <c:f>'G000002_棒(複)'!$B$305</c:f>
              <c:strCache>
                <c:ptCount val="1"/>
              </c:strCache>
            </c:strRef>
          </c:tx>
          <c:spPr>
            <a:noFill/>
            <a:ln>
              <a:noFill/>
            </a:ln>
            <a:effectLst/>
          </c:spPr>
          <c:invertIfNegative val="0"/>
          <c:cat>
            <c:strRef>
              <c:f>'G000002_棒(複)'!$D$301:$G$301</c:f>
              <c:strCache>
                <c:ptCount val="4"/>
                <c:pt idx="0">
                  <c:v>三崎地区</c:v>
                </c:pt>
                <c:pt idx="1">
                  <c:v>南下浦地区</c:v>
                </c:pt>
                <c:pt idx="2">
                  <c:v>初声地区</c:v>
                </c:pt>
                <c:pt idx="3">
                  <c:v>無回答</c:v>
                </c:pt>
              </c:strCache>
            </c:strRef>
          </c:cat>
          <c:val>
            <c:numRef>
              <c:f>'G000002_棒(複)'!$D$305:$G$305</c:f>
              <c:numCache>
                <c:formatCode>General</c:formatCode>
                <c:ptCount val="4"/>
                <c:pt idx="0">
                  <c:v>-1.3999999999999986</c:v>
                </c:pt>
                <c:pt idx="1">
                  <c:v>2.2999999999999972</c:v>
                </c:pt>
                <c:pt idx="2">
                  <c:v>-0.59999999999999787</c:v>
                </c:pt>
                <c:pt idx="3">
                  <c:v>-0.19999999999999996</c:v>
                </c:pt>
              </c:numCache>
            </c:numRef>
          </c:val>
          <c:extLst>
            <c:ext xmlns:c16="http://schemas.microsoft.com/office/drawing/2014/chart" uri="{C3380CC4-5D6E-409C-BE32-E72D297353CC}">
              <c16:uniqueId val="{00000002-4C30-47BE-B5B9-0EB09065CFD3}"/>
            </c:ext>
          </c:extLst>
        </c:ser>
        <c:dLbls>
          <c:showLegendKey val="0"/>
          <c:showVal val="0"/>
          <c:showCatName val="0"/>
          <c:showSerName val="0"/>
          <c:showPercent val="0"/>
          <c:showBubbleSize val="0"/>
        </c:dLbls>
        <c:gapWidth val="80"/>
        <c:axId val="1336048479"/>
        <c:axId val="1336054719"/>
      </c:barChart>
      <c:catAx>
        <c:axId val="1336048479"/>
        <c:scaling>
          <c:orientation val="maxMin"/>
        </c:scaling>
        <c:delete val="0"/>
        <c:axPos val="l"/>
        <c:numFmt formatCode="General" sourceLinked="1"/>
        <c:majorTickMark val="none"/>
        <c:minorTickMark val="none"/>
        <c:tickLblPos val="none"/>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1336054719"/>
        <c:crosses val="autoZero"/>
        <c:auto val="1"/>
        <c:lblAlgn val="ctr"/>
        <c:lblOffset val="100"/>
        <c:noMultiLvlLbl val="0"/>
      </c:catAx>
      <c:valAx>
        <c:axId val="1336054719"/>
        <c:scaling>
          <c:orientation val="minMax"/>
          <c:max val="100"/>
          <c:min val="0"/>
        </c:scaling>
        <c:delete val="0"/>
        <c:axPos val="t"/>
        <c:numFmt formatCode="0" sourceLinked="0"/>
        <c:majorTickMark val="out"/>
        <c:minorTickMark val="none"/>
        <c:tickLblPos val="nextTo"/>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1336048479"/>
        <c:crosses val="autoZero"/>
        <c:crossBetween val="between"/>
        <c:majorUnit val="20"/>
      </c:valAx>
      <c:spPr>
        <a:noFill/>
        <a:ln w="25400">
          <a:noFill/>
        </a:ln>
        <a:effectLst/>
      </c:spPr>
    </c:plotArea>
    <c:legend>
      <c:legendPos val="t"/>
      <c:legendEntry>
        <c:idx val="0"/>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Entry>
      <c:legendEntry>
        <c:idx val="1"/>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Entry>
      <c:legendEntry>
        <c:idx val="2"/>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Entry>
      <c:layout>
        <c:manualLayout>
          <c:xMode val="edge"/>
          <c:yMode val="edge"/>
          <c:x val="0"/>
          <c:y val="0"/>
          <c:w val="1"/>
          <c:h val="0.15611617983558465"/>
        </c:manualLayout>
      </c:layout>
      <c:overlay val="0"/>
      <c:spPr>
        <a:noFill/>
        <a:ln w="25400">
          <a:noFill/>
        </a:ln>
        <a:effectLst/>
      </c:spPr>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in">
      <a:noFill/>
      <a:prstDash val="solid"/>
    </a:ln>
    <a:effectLst/>
  </c:spPr>
  <c:txPr>
    <a:bodyPr/>
    <a:lstStyle/>
    <a:p>
      <a:pPr>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2311224489795921E-2"/>
          <c:y val="4.7127350427350424E-2"/>
          <c:w val="0.90909183673469385"/>
          <c:h val="0.95287264957264961"/>
        </c:manualLayout>
      </c:layout>
      <c:barChart>
        <c:barDir val="bar"/>
        <c:grouping val="clustered"/>
        <c:varyColors val="0"/>
        <c:ser>
          <c:idx val="1"/>
          <c:order val="0"/>
          <c:tx>
            <c:strRef>
              <c:f>'G000015_棒(複)'!$B$303</c:f>
              <c:strCache>
                <c:ptCount val="1"/>
                <c:pt idx="0">
                  <c:v>令和６年度調査
（回答者数 = 291）</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'G000015_棒(複)'!$D$301:$I$301</c:f>
              <c:strCache>
                <c:ptCount val="6"/>
                <c:pt idx="0">
                  <c:v>日常的に祖父母等の親族にみてもらえる</c:v>
                </c:pt>
                <c:pt idx="1">
                  <c:v>緊急時もしくは用事の際には祖父母等の親族にみてもらえる</c:v>
                </c:pt>
                <c:pt idx="2">
                  <c:v>日常的に子どもをみてもらえる友人・知人がいる</c:v>
                </c:pt>
                <c:pt idx="3">
                  <c:v>緊急時もしくは用事の際には子どもをみてもらえる友人・知人がいる</c:v>
                </c:pt>
                <c:pt idx="4">
                  <c:v>いずれもない</c:v>
                </c:pt>
                <c:pt idx="5">
                  <c:v>無回答</c:v>
                </c:pt>
              </c:strCache>
            </c:strRef>
          </c:cat>
          <c:val>
            <c:numRef>
              <c:f>'G000015_棒(複)'!$D$303:$I$303</c:f>
              <c:numCache>
                <c:formatCode>0.0</c:formatCode>
                <c:ptCount val="6"/>
                <c:pt idx="0">
                  <c:v>30.6</c:v>
                </c:pt>
                <c:pt idx="1">
                  <c:v>53.6</c:v>
                </c:pt>
                <c:pt idx="2">
                  <c:v>2.7</c:v>
                </c:pt>
                <c:pt idx="3">
                  <c:v>16.5</c:v>
                </c:pt>
                <c:pt idx="4">
                  <c:v>10.7</c:v>
                </c:pt>
                <c:pt idx="5">
                  <c:v>6.2</c:v>
                </c:pt>
              </c:numCache>
            </c:numRef>
          </c:val>
          <c:extLst>
            <c:ext xmlns:c16="http://schemas.microsoft.com/office/drawing/2014/chart" uri="{C3380CC4-5D6E-409C-BE32-E72D297353CC}">
              <c16:uniqueId val="{00000000-6076-4806-842D-21FC7D81F61D}"/>
            </c:ext>
          </c:extLst>
        </c:ser>
        <c:ser>
          <c:idx val="2"/>
          <c:order val="1"/>
          <c:tx>
            <c:strRef>
              <c:f>'G000015_棒(複)'!$B$304</c:f>
              <c:strCache>
                <c:ptCount val="1"/>
                <c:pt idx="0">
                  <c:v>平成30年度調査
（回答者数 = 206）</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'G000015_棒(複)'!$D$301:$I$301</c:f>
              <c:strCache>
                <c:ptCount val="6"/>
                <c:pt idx="0">
                  <c:v>日常的に祖父母等の親族にみてもらえる</c:v>
                </c:pt>
                <c:pt idx="1">
                  <c:v>緊急時もしくは用事の際には祖父母等の親族にみてもらえる</c:v>
                </c:pt>
                <c:pt idx="2">
                  <c:v>日常的に子どもをみてもらえる友人・知人がいる</c:v>
                </c:pt>
                <c:pt idx="3">
                  <c:v>緊急時もしくは用事の際には子どもをみてもらえる友人・知人がいる</c:v>
                </c:pt>
                <c:pt idx="4">
                  <c:v>いずれもない</c:v>
                </c:pt>
                <c:pt idx="5">
                  <c:v>無回答</c:v>
                </c:pt>
              </c:strCache>
            </c:strRef>
          </c:cat>
          <c:val>
            <c:numRef>
              <c:f>'G000015_棒(複)'!$D$304:$I$304</c:f>
              <c:numCache>
                <c:formatCode>0.0</c:formatCode>
                <c:ptCount val="6"/>
                <c:pt idx="0">
                  <c:v>31.067961165048544</c:v>
                </c:pt>
                <c:pt idx="1">
                  <c:v>45.145631067961162</c:v>
                </c:pt>
                <c:pt idx="2">
                  <c:v>7.2815533980582527</c:v>
                </c:pt>
                <c:pt idx="3">
                  <c:v>19.902912621359224</c:v>
                </c:pt>
                <c:pt idx="4">
                  <c:v>13.106796116504855</c:v>
                </c:pt>
                <c:pt idx="5">
                  <c:v>6.3106796116504853</c:v>
                </c:pt>
              </c:numCache>
            </c:numRef>
          </c:val>
          <c:extLst>
            <c:ext xmlns:c16="http://schemas.microsoft.com/office/drawing/2014/chart" uri="{C3380CC4-5D6E-409C-BE32-E72D297353CC}">
              <c16:uniqueId val="{00000001-6076-4806-842D-21FC7D81F61D}"/>
            </c:ext>
          </c:extLst>
        </c:ser>
        <c:dLbls>
          <c:showLegendKey val="0"/>
          <c:showVal val="0"/>
          <c:showCatName val="0"/>
          <c:showSerName val="0"/>
          <c:showPercent val="0"/>
          <c:showBubbleSize val="0"/>
        </c:dLbls>
        <c:gapWidth val="80"/>
        <c:axId val="894169951"/>
        <c:axId val="894171871"/>
      </c:barChart>
      <c:catAx>
        <c:axId val="894169951"/>
        <c:scaling>
          <c:orientation val="maxMin"/>
        </c:scaling>
        <c:delete val="0"/>
        <c:axPos val="l"/>
        <c:numFmt formatCode="General" sourceLinked="1"/>
        <c:majorTickMark val="none"/>
        <c:minorTickMark val="none"/>
        <c:tickLblPos val="none"/>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894171871"/>
        <c:crosses val="autoZero"/>
        <c:auto val="1"/>
        <c:lblAlgn val="ctr"/>
        <c:lblOffset val="100"/>
        <c:noMultiLvlLbl val="0"/>
      </c:catAx>
      <c:valAx>
        <c:axId val="894171871"/>
        <c:scaling>
          <c:orientation val="minMax"/>
          <c:max val="100"/>
          <c:min val="0"/>
        </c:scaling>
        <c:delete val="0"/>
        <c:axPos val="t"/>
        <c:numFmt formatCode="0" sourceLinked="0"/>
        <c:majorTickMark val="out"/>
        <c:minorTickMark val="none"/>
        <c:tickLblPos val="nextTo"/>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894169951"/>
        <c:crosses val="autoZero"/>
        <c:crossBetween val="between"/>
        <c:majorUnit val="20"/>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in">
      <a:noFill/>
      <a:prstDash val="solid"/>
    </a:ln>
    <a:effectLst/>
  </c:spPr>
  <c:txPr>
    <a:bodyPr/>
    <a:lstStyle/>
    <a:p>
      <a:pPr>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xMode val="edge"/>
          <c:yMode val="edge"/>
          <c:x val="1.171303074670571E-2"/>
          <c:y val="0.79231568016614751"/>
          <c:w val="0.66411238825031926"/>
          <c:h val="0.20768431983385255"/>
        </c:manualLayout>
      </c:layout>
      <c:barChart>
        <c:barDir val="bar"/>
        <c:grouping val="clustered"/>
        <c:varyColors val="0"/>
        <c:ser>
          <c:idx val="1"/>
          <c:order val="0"/>
          <c:tx>
            <c:strRef>
              <c:f>'G000002_棒(複)'!$B$303</c:f>
              <c:strCache>
                <c:ptCount val="1"/>
                <c:pt idx="0">
                  <c:v>令和６年度調査
（回答者数 = 291）</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'G000002_棒(複)'!$D$301:$G$301</c:f>
              <c:strCache>
                <c:ptCount val="4"/>
                <c:pt idx="0">
                  <c:v>三崎地区</c:v>
                </c:pt>
                <c:pt idx="1">
                  <c:v>南下浦地区</c:v>
                </c:pt>
                <c:pt idx="2">
                  <c:v>初声地区</c:v>
                </c:pt>
                <c:pt idx="3">
                  <c:v>無回答</c:v>
                </c:pt>
              </c:strCache>
            </c:strRef>
          </c:cat>
          <c:val>
            <c:numRef>
              <c:f>'G000002_棒(複)'!$D$303:$G$303</c:f>
              <c:numCache>
                <c:formatCode>0.0</c:formatCode>
                <c:ptCount val="4"/>
                <c:pt idx="0">
                  <c:v>29.2</c:v>
                </c:pt>
                <c:pt idx="1">
                  <c:v>41.2</c:v>
                </c:pt>
                <c:pt idx="2">
                  <c:v>29.2</c:v>
                </c:pt>
                <c:pt idx="3">
                  <c:v>0.3</c:v>
                </c:pt>
              </c:numCache>
            </c:numRef>
          </c:val>
          <c:extLst>
            <c:ext xmlns:c16="http://schemas.microsoft.com/office/drawing/2014/chart" uri="{C3380CC4-5D6E-409C-BE32-E72D297353CC}">
              <c16:uniqueId val="{00000000-0ECD-4C2D-B366-BA80C342D98F}"/>
            </c:ext>
          </c:extLst>
        </c:ser>
        <c:ser>
          <c:idx val="2"/>
          <c:order val="1"/>
          <c:tx>
            <c:strRef>
              <c:f>'G000002_棒(複)'!$B$304</c:f>
              <c:strCache>
                <c:ptCount val="1"/>
                <c:pt idx="0">
                  <c:v>平成30年度調査
（回答者数 = 206）</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'G000002_棒(複)'!$D$301:$G$301</c:f>
              <c:strCache>
                <c:ptCount val="4"/>
                <c:pt idx="0">
                  <c:v>三崎地区</c:v>
                </c:pt>
                <c:pt idx="1">
                  <c:v>南下浦地区</c:v>
                </c:pt>
                <c:pt idx="2">
                  <c:v>初声地区</c:v>
                </c:pt>
                <c:pt idx="3">
                  <c:v>無回答</c:v>
                </c:pt>
              </c:strCache>
            </c:strRef>
          </c:cat>
          <c:val>
            <c:numRef>
              <c:f>'G000002_棒(複)'!$D$304:$G$304</c:f>
              <c:numCache>
                <c:formatCode>0.0</c:formatCode>
                <c:ptCount val="4"/>
                <c:pt idx="0">
                  <c:v>29.126213592233011</c:v>
                </c:pt>
                <c:pt idx="1">
                  <c:v>42.233009708737868</c:v>
                </c:pt>
                <c:pt idx="2">
                  <c:v>28.640776699029125</c:v>
                </c:pt>
                <c:pt idx="3">
                  <c:v>0</c:v>
                </c:pt>
              </c:numCache>
            </c:numRef>
          </c:val>
          <c:extLst>
            <c:ext xmlns:c16="http://schemas.microsoft.com/office/drawing/2014/chart" uri="{C3380CC4-5D6E-409C-BE32-E72D297353CC}">
              <c16:uniqueId val="{00000001-0ECD-4C2D-B366-BA80C342D98F}"/>
            </c:ext>
          </c:extLst>
        </c:ser>
        <c:ser>
          <c:idx val="0"/>
          <c:order val="2"/>
          <c:tx>
            <c:strRef>
              <c:f>'G000002_棒(複)'!$B$305</c:f>
              <c:strCache>
                <c:ptCount val="1"/>
              </c:strCache>
            </c:strRef>
          </c:tx>
          <c:spPr>
            <a:noFill/>
            <a:ln>
              <a:noFill/>
            </a:ln>
            <a:effectLst/>
          </c:spPr>
          <c:invertIfNegative val="0"/>
          <c:cat>
            <c:strRef>
              <c:f>'G000002_棒(複)'!$D$301:$G$301</c:f>
              <c:strCache>
                <c:ptCount val="4"/>
                <c:pt idx="0">
                  <c:v>三崎地区</c:v>
                </c:pt>
                <c:pt idx="1">
                  <c:v>南下浦地区</c:v>
                </c:pt>
                <c:pt idx="2">
                  <c:v>初声地区</c:v>
                </c:pt>
                <c:pt idx="3">
                  <c:v>無回答</c:v>
                </c:pt>
              </c:strCache>
            </c:strRef>
          </c:cat>
          <c:val>
            <c:numRef>
              <c:f>'G000002_棒(複)'!$D$305:$G$305</c:f>
              <c:numCache>
                <c:formatCode>General</c:formatCode>
                <c:ptCount val="4"/>
                <c:pt idx="0">
                  <c:v>-7.3786407766988305E-2</c:v>
                </c:pt>
                <c:pt idx="1">
                  <c:v>1.0330097087378647</c:v>
                </c:pt>
                <c:pt idx="2">
                  <c:v>-0.55922330097087425</c:v>
                </c:pt>
                <c:pt idx="3">
                  <c:v>-0.3</c:v>
                </c:pt>
              </c:numCache>
            </c:numRef>
          </c:val>
          <c:extLst>
            <c:ext xmlns:c16="http://schemas.microsoft.com/office/drawing/2014/chart" uri="{C3380CC4-5D6E-409C-BE32-E72D297353CC}">
              <c16:uniqueId val="{00000002-0ECD-4C2D-B366-BA80C342D98F}"/>
            </c:ext>
          </c:extLst>
        </c:ser>
        <c:dLbls>
          <c:showLegendKey val="0"/>
          <c:showVal val="0"/>
          <c:showCatName val="0"/>
          <c:showSerName val="0"/>
          <c:showPercent val="0"/>
          <c:showBubbleSize val="0"/>
        </c:dLbls>
        <c:gapWidth val="80"/>
        <c:axId val="957459008"/>
        <c:axId val="957459968"/>
      </c:barChart>
      <c:catAx>
        <c:axId val="957459008"/>
        <c:scaling>
          <c:orientation val="maxMin"/>
        </c:scaling>
        <c:delete val="0"/>
        <c:axPos val="l"/>
        <c:numFmt formatCode="General" sourceLinked="1"/>
        <c:majorTickMark val="none"/>
        <c:minorTickMark val="none"/>
        <c:tickLblPos val="none"/>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957459968"/>
        <c:crosses val="autoZero"/>
        <c:auto val="1"/>
        <c:lblAlgn val="ctr"/>
        <c:lblOffset val="100"/>
        <c:noMultiLvlLbl val="0"/>
      </c:catAx>
      <c:valAx>
        <c:axId val="957459968"/>
        <c:scaling>
          <c:orientation val="minMax"/>
          <c:max val="100"/>
          <c:min val="0"/>
        </c:scaling>
        <c:delete val="0"/>
        <c:axPos val="t"/>
        <c:numFmt formatCode="0" sourceLinked="0"/>
        <c:majorTickMark val="out"/>
        <c:minorTickMark val="none"/>
        <c:tickLblPos val="nextTo"/>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957459008"/>
        <c:crosses val="autoZero"/>
        <c:crossBetween val="between"/>
        <c:majorUnit val="20"/>
      </c:valAx>
      <c:spPr>
        <a:noFill/>
        <a:ln w="25400">
          <a:noFill/>
        </a:ln>
        <a:effectLst/>
      </c:spPr>
    </c:plotArea>
    <c:legend>
      <c:legendPos val="t"/>
      <c:legendEntry>
        <c:idx val="2"/>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Entry>
      <c:layout>
        <c:manualLayout>
          <c:xMode val="edge"/>
          <c:yMode val="edge"/>
          <c:x val="0"/>
          <c:y val="0"/>
          <c:w val="1"/>
          <c:h val="0.18588659793814433"/>
        </c:manualLayout>
      </c:layout>
      <c:overlay val="0"/>
      <c:spPr>
        <a:noFill/>
        <a:ln w="25400">
          <a:noFill/>
        </a:ln>
        <a:effectLst/>
      </c:spPr>
      <c:txPr>
        <a:bodyPr rot="0" spcFirstLastPara="1" vertOverflow="ellipsis" vert="horz" wrap="square" anchor="ctr" anchorCtr="1"/>
        <a:lstStyle/>
        <a:p>
          <a:pPr>
            <a:defRPr sz="1200" b="0" i="0" u="none" strike="noStrike" kern="1200" baseline="0">
              <a:solidFill>
                <a:schemeClr val="tx1"/>
              </a:solidFill>
              <a:latin typeface="BIZ UDゴシック" panose="020B0400000000000000" pitchFamily="49" charset="-128"/>
              <a:ea typeface="BIZ UDゴシック" panose="020B0400000000000000" pitchFamily="49"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in">
      <a:noFill/>
      <a:prstDash val="solid"/>
    </a:ln>
    <a:effectLst/>
  </c:spPr>
  <c:txPr>
    <a:bodyPr/>
    <a:lstStyle/>
    <a:p>
      <a:pPr>
        <a:defRPr/>
      </a:pPr>
      <a:endParaRPr lang="ja-JP"/>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2626575028636884E-2"/>
          <c:y val="6.1265555555555552E-2"/>
          <c:w val="0.90827548682703318"/>
          <c:h val="0.93873444444444443"/>
        </c:manualLayout>
      </c:layout>
      <c:barChart>
        <c:barDir val="bar"/>
        <c:grouping val="clustered"/>
        <c:varyColors val="0"/>
        <c:ser>
          <c:idx val="1"/>
          <c:order val="0"/>
          <c:tx>
            <c:strRef>
              <c:f>'G000026_棒(複)'!$B$303</c:f>
              <c:strCache>
                <c:ptCount val="1"/>
                <c:pt idx="0">
                  <c:v>令和６年度調査
（回答者数 = 334）</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'G000026_棒(複)'!$D$301:$F$301</c:f>
              <c:strCache>
                <c:ptCount val="3"/>
                <c:pt idx="0">
                  <c:v>いる／ある</c:v>
                </c:pt>
                <c:pt idx="1">
                  <c:v>いない／ない</c:v>
                </c:pt>
                <c:pt idx="2">
                  <c:v>無回答</c:v>
                </c:pt>
              </c:strCache>
            </c:strRef>
          </c:cat>
          <c:val>
            <c:numRef>
              <c:f>'G000026_棒(複)'!$D$303:$F$303</c:f>
              <c:numCache>
                <c:formatCode>0.0</c:formatCode>
                <c:ptCount val="3"/>
                <c:pt idx="0">
                  <c:v>94</c:v>
                </c:pt>
                <c:pt idx="1">
                  <c:v>3</c:v>
                </c:pt>
                <c:pt idx="2">
                  <c:v>3</c:v>
                </c:pt>
              </c:numCache>
            </c:numRef>
          </c:val>
          <c:extLst>
            <c:ext xmlns:c16="http://schemas.microsoft.com/office/drawing/2014/chart" uri="{C3380CC4-5D6E-409C-BE32-E72D297353CC}">
              <c16:uniqueId val="{00000000-16D9-40D4-B4FE-015C5C6BEB3B}"/>
            </c:ext>
          </c:extLst>
        </c:ser>
        <c:ser>
          <c:idx val="2"/>
          <c:order val="1"/>
          <c:tx>
            <c:strRef>
              <c:f>'G000026_棒(複)'!$B$304</c:f>
              <c:strCache>
                <c:ptCount val="1"/>
                <c:pt idx="0">
                  <c:v>平成30年度調査
（回答者数 = 493）</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BIZ UDゴシック"/>
                    <a:ea typeface="BIZ UDゴシック"/>
                    <a:cs typeface="BIZ UD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in">
                      <a:solidFill>
                        <a:schemeClr val="tx1"/>
                      </a:solidFill>
                      <a:prstDash val="solid"/>
                      <a:round/>
                    </a:ln>
                    <a:effectLst/>
                  </c:spPr>
                </c15:leaderLines>
              </c:ext>
            </c:extLst>
          </c:dLbls>
          <c:cat>
            <c:strRef>
              <c:f>'G000026_棒(複)'!$D$301:$F$301</c:f>
              <c:strCache>
                <c:ptCount val="3"/>
                <c:pt idx="0">
                  <c:v>いる／ある</c:v>
                </c:pt>
                <c:pt idx="1">
                  <c:v>いない／ない</c:v>
                </c:pt>
                <c:pt idx="2">
                  <c:v>無回答</c:v>
                </c:pt>
              </c:strCache>
            </c:strRef>
          </c:cat>
          <c:val>
            <c:numRef>
              <c:f>'G000026_棒(複)'!$D$304:$F$304</c:f>
              <c:numCache>
                <c:formatCode>0.0</c:formatCode>
                <c:ptCount val="3"/>
                <c:pt idx="0">
                  <c:v>92.089249492900606</c:v>
                </c:pt>
                <c:pt idx="1">
                  <c:v>3.2454361054766734</c:v>
                </c:pt>
                <c:pt idx="2">
                  <c:v>4.6653144016227177</c:v>
                </c:pt>
              </c:numCache>
            </c:numRef>
          </c:val>
          <c:extLst>
            <c:ext xmlns:c16="http://schemas.microsoft.com/office/drawing/2014/chart" uri="{C3380CC4-5D6E-409C-BE32-E72D297353CC}">
              <c16:uniqueId val="{00000001-16D9-40D4-B4FE-015C5C6BEB3B}"/>
            </c:ext>
          </c:extLst>
        </c:ser>
        <c:dLbls>
          <c:showLegendKey val="0"/>
          <c:showVal val="0"/>
          <c:showCatName val="0"/>
          <c:showSerName val="0"/>
          <c:showPercent val="0"/>
          <c:showBubbleSize val="0"/>
        </c:dLbls>
        <c:gapWidth val="80"/>
        <c:axId val="147683935"/>
        <c:axId val="147661375"/>
      </c:barChart>
      <c:catAx>
        <c:axId val="147683935"/>
        <c:scaling>
          <c:orientation val="maxMin"/>
        </c:scaling>
        <c:delete val="0"/>
        <c:axPos val="l"/>
        <c:numFmt formatCode="General" sourceLinked="1"/>
        <c:majorTickMark val="none"/>
        <c:minorTickMark val="none"/>
        <c:tickLblPos val="none"/>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147661375"/>
        <c:crosses val="autoZero"/>
        <c:auto val="1"/>
        <c:lblAlgn val="ctr"/>
        <c:lblOffset val="100"/>
        <c:noMultiLvlLbl val="0"/>
      </c:catAx>
      <c:valAx>
        <c:axId val="147661375"/>
        <c:scaling>
          <c:orientation val="minMax"/>
          <c:max val="100"/>
          <c:min val="0"/>
        </c:scaling>
        <c:delete val="0"/>
        <c:axPos val="t"/>
        <c:numFmt formatCode="0" sourceLinked="0"/>
        <c:majorTickMark val="out"/>
        <c:minorTickMark val="none"/>
        <c:tickLblPos val="nextTo"/>
        <c:spPr>
          <a:noFill/>
          <a:ln w="12700" cap="flat" cmpd="sng" algn="in">
            <a:solidFill>
              <a:srgbClr val="000000"/>
            </a:solidFill>
            <a:prstDash val="solid"/>
            <a:round/>
          </a:ln>
          <a:effectLst/>
        </c:spPr>
        <c:txPr>
          <a:bodyPr rot="-60000000" spcFirstLastPara="1" vertOverflow="ellipsis" vert="horz" wrap="square" anchor="ctr" anchorCtr="1"/>
          <a:lstStyle/>
          <a:p>
            <a:pPr>
              <a:defRPr sz="1000" b="0" i="0" u="none" strike="noStrike" kern="1200" baseline="0">
                <a:solidFill>
                  <a:srgbClr val="000000"/>
                </a:solidFill>
                <a:latin typeface="BIZ UDゴシック"/>
                <a:ea typeface="BIZ UDゴシック"/>
                <a:cs typeface="BIZ UDゴシック"/>
              </a:defRPr>
            </a:pPr>
            <a:endParaRPr lang="ja-JP"/>
          </a:p>
        </c:txPr>
        <c:crossAx val="147683935"/>
        <c:crosses val="autoZero"/>
        <c:crossBetween val="between"/>
        <c:majorUnit val="20"/>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cap="flat" cmpd="sng" algn="in">
      <a:noFill/>
      <a:prstDash val="solid"/>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9.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0.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3.xml><?xml version="1.0" encoding="utf-8"?>
<cs:colorStyle xmlns:cs="http://schemas.microsoft.com/office/drawing/2012/chartStyle" xmlns:a="http://schemas.openxmlformats.org/drawingml/2006/main" meth="withinLinear" id="16">
  <a:schemeClr val="accent3"/>
</cs:colorStyle>
</file>

<file path=ppt/charts/colors34.xml><?xml version="1.0" encoding="utf-8"?>
<cs:colorStyle xmlns:cs="http://schemas.microsoft.com/office/drawing/2012/chartStyle" xmlns:a="http://schemas.openxmlformats.org/drawingml/2006/main" meth="withinLinear" id="16">
  <a:schemeClr val="accent3"/>
</cs:colorStyle>
</file>

<file path=ppt/charts/colors35.xml><?xml version="1.0" encoding="utf-8"?>
<cs:colorStyle xmlns:cs="http://schemas.microsoft.com/office/drawing/2012/chartStyle" xmlns:a="http://schemas.openxmlformats.org/drawingml/2006/main" meth="withinLinear" id="16">
  <a:schemeClr val="accent3"/>
</cs:colorStyle>
</file>

<file path=ppt/charts/colors36.xml><?xml version="1.0" encoding="utf-8"?>
<cs:colorStyle xmlns:cs="http://schemas.microsoft.com/office/drawing/2012/chartStyle" xmlns:a="http://schemas.openxmlformats.org/drawingml/2006/main" meth="withinLinear" id="16">
  <a:schemeClr val="accent3"/>
</cs:colorStyle>
</file>

<file path=ppt/charts/colors37.xml><?xml version="1.0" encoding="utf-8"?>
<cs:colorStyle xmlns:cs="http://schemas.microsoft.com/office/drawing/2012/chartStyle" xmlns:a="http://schemas.openxmlformats.org/drawingml/2006/main" meth="withinLinear" id="16">
  <a:schemeClr val="accent3"/>
</cs:colorStyle>
</file>

<file path=ppt/charts/colors38.xml><?xml version="1.0" encoding="utf-8"?>
<cs:colorStyle xmlns:cs="http://schemas.microsoft.com/office/drawing/2012/chartStyle" xmlns:a="http://schemas.openxmlformats.org/drawingml/2006/main" meth="withinLinear" id="16">
  <a:schemeClr val="accent3"/>
</cs:colorStyle>
</file>

<file path=ppt/charts/colors39.xml><?xml version="1.0" encoding="utf-8"?>
<cs:colorStyle xmlns:cs="http://schemas.microsoft.com/office/drawing/2012/chartStyle" xmlns:a="http://schemas.openxmlformats.org/drawingml/2006/main" meth="withinLinear" id="16">
  <a:schemeClr val="accent3"/>
</cs:colorStyle>
</file>

<file path=ppt/charts/colors4.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0.xml><?xml version="1.0" encoding="utf-8"?>
<cs:colorStyle xmlns:cs="http://schemas.microsoft.com/office/drawing/2012/chartStyle" xmlns:a="http://schemas.openxmlformats.org/drawingml/2006/main" meth="withinLinear" id="16">
  <a:schemeClr val="accent3"/>
</cs:colorStyle>
</file>

<file path=ppt/charts/colors41.xml><?xml version="1.0" encoding="utf-8"?>
<cs:colorStyle xmlns:cs="http://schemas.microsoft.com/office/drawing/2012/chartStyle" xmlns:a="http://schemas.openxmlformats.org/drawingml/2006/main" meth="withinLinear" id="16">
  <a:schemeClr val="accent3"/>
</cs:colorStyle>
</file>

<file path=ppt/charts/colors42.xml><?xml version="1.0" encoding="utf-8"?>
<cs:colorStyle xmlns:cs="http://schemas.microsoft.com/office/drawing/2012/chartStyle" xmlns:a="http://schemas.openxmlformats.org/drawingml/2006/main" meth="withinLinear" id="16">
  <a:schemeClr val="accent3"/>
</cs:colorStyle>
</file>

<file path=ppt/charts/colors4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4.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5.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6.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7.xml><?xml version="1.0" encoding="utf-8"?>
<cs:colorStyle xmlns:cs="http://schemas.microsoft.com/office/drawing/2012/chartStyle" xmlns:a="http://schemas.openxmlformats.org/drawingml/2006/main" meth="withinLinear" id="16">
  <a:schemeClr val="accent3"/>
</cs:colorStyle>
</file>

<file path=ppt/charts/colors48.xml><?xml version="1.0" encoding="utf-8"?>
<cs:colorStyle xmlns:cs="http://schemas.microsoft.com/office/drawing/2012/chartStyle" xmlns:a="http://schemas.openxmlformats.org/drawingml/2006/main" meth="withinLinear" id="16">
  <a:schemeClr val="accent3"/>
</cs:colorStyle>
</file>

<file path=ppt/charts/colors49.xml><?xml version="1.0" encoding="utf-8"?>
<cs:colorStyle xmlns:cs="http://schemas.microsoft.com/office/drawing/2012/chartStyle" xmlns:a="http://schemas.openxmlformats.org/drawingml/2006/main" meth="withinLinear" id="16">
  <a:schemeClr val="accent3"/>
</cs:colorStyle>
</file>

<file path=ppt/charts/colors5.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0.xml><?xml version="1.0" encoding="utf-8"?>
<cs:colorStyle xmlns:cs="http://schemas.microsoft.com/office/drawing/2012/chartStyle" xmlns:a="http://schemas.openxmlformats.org/drawingml/2006/main" meth="withinLinear" id="16">
  <a:schemeClr val="accent3"/>
</cs:colorStyle>
</file>

<file path=ppt/charts/colors6.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10.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1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1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1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14.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15.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16.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17.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18.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19.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0.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4.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5.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6.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7.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8.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9.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0.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4.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5.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6.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7.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8.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9.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40.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4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4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4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44.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45.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46.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47.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48.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49.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50.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6.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7.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8.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9.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D86C3D2F-5A05-4596-A225-FC1456570104}"/>
              </a:ext>
            </a:extLst>
          </p:cNvPr>
          <p:cNvSpPr>
            <a:spLocks noGrp="1"/>
          </p:cNvSpPr>
          <p:nvPr>
            <p:ph type="hdr" sz="quarter"/>
          </p:nvPr>
        </p:nvSpPr>
        <p:spPr>
          <a:xfrm>
            <a:off x="5" y="4"/>
            <a:ext cx="2918831" cy="495029"/>
          </a:xfrm>
          <a:prstGeom prst="rect">
            <a:avLst/>
          </a:prstGeom>
        </p:spPr>
        <p:txBody>
          <a:bodyPr vert="horz" lIns="94760" tIns="47380" rIns="94760" bIns="47380" rtlCol="0"/>
          <a:lstStyle>
            <a:lvl1pPr algn="l">
              <a:defRPr sz="1300"/>
            </a:lvl1pPr>
          </a:lstStyle>
          <a:p>
            <a:pPr rtl="0"/>
            <a:endParaRPr lang="ja-JP" altLang="en-US" noProof="1">
              <a:latin typeface="Meiryo UI" panose="020B0604030504040204" pitchFamily="50" charset="-128"/>
              <a:ea typeface="Meiryo UI" panose="020B0604030504040204" pitchFamily="50" charset="-128"/>
            </a:endParaRPr>
          </a:p>
        </p:txBody>
      </p:sp>
      <p:sp>
        <p:nvSpPr>
          <p:cNvPr id="3" name="日付プレースホルダー 2">
            <a:extLst>
              <a:ext uri="{FF2B5EF4-FFF2-40B4-BE49-F238E27FC236}">
                <a16:creationId xmlns:a16="http://schemas.microsoft.com/office/drawing/2014/main" id="{F39C051B-F26C-4470-B56C-092B4E1C4CFB}"/>
              </a:ext>
            </a:extLst>
          </p:cNvPr>
          <p:cNvSpPr>
            <a:spLocks noGrp="1"/>
          </p:cNvSpPr>
          <p:nvPr>
            <p:ph type="dt" sz="quarter" idx="1"/>
          </p:nvPr>
        </p:nvSpPr>
        <p:spPr>
          <a:xfrm>
            <a:off x="3815379" y="4"/>
            <a:ext cx="2918831" cy="495029"/>
          </a:xfrm>
          <a:prstGeom prst="rect">
            <a:avLst/>
          </a:prstGeom>
        </p:spPr>
        <p:txBody>
          <a:bodyPr vert="horz" lIns="94760" tIns="47380" rIns="94760" bIns="47380" rtlCol="0"/>
          <a:lstStyle>
            <a:lvl1pPr algn="r">
              <a:defRPr sz="1300"/>
            </a:lvl1pPr>
          </a:lstStyle>
          <a:p>
            <a:pPr rtl="0"/>
            <a:fld id="{4812499B-14EC-45C2-9506-AA22B6AF2E58}" type="datetime1">
              <a:rPr lang="ja-JP" altLang="en-US" noProof="1" smtClean="0">
                <a:latin typeface="Meiryo UI" panose="020B0604030504040204" pitchFamily="50" charset="-128"/>
                <a:ea typeface="Meiryo UI" panose="020B0604030504040204" pitchFamily="50" charset="-128"/>
              </a:rPr>
              <a:t>2025/2/18</a:t>
            </a:fld>
            <a:endParaRPr lang="ja-JP" altLang="en-US" noProof="1">
              <a:latin typeface="Meiryo UI" panose="020B0604030504040204" pitchFamily="50" charset="-128"/>
              <a:ea typeface="Meiryo UI" panose="020B0604030504040204" pitchFamily="50" charset="-128"/>
            </a:endParaRPr>
          </a:p>
        </p:txBody>
      </p:sp>
      <p:sp>
        <p:nvSpPr>
          <p:cNvPr id="4" name="フッター プレースホルダー 3">
            <a:extLst>
              <a:ext uri="{FF2B5EF4-FFF2-40B4-BE49-F238E27FC236}">
                <a16:creationId xmlns:a16="http://schemas.microsoft.com/office/drawing/2014/main" id="{CD59DB8B-3A1C-4291-8A97-C19C5D31C36E}"/>
              </a:ext>
            </a:extLst>
          </p:cNvPr>
          <p:cNvSpPr>
            <a:spLocks noGrp="1"/>
          </p:cNvSpPr>
          <p:nvPr>
            <p:ph type="ftr" sz="quarter" idx="2"/>
          </p:nvPr>
        </p:nvSpPr>
        <p:spPr>
          <a:xfrm>
            <a:off x="5" y="9371288"/>
            <a:ext cx="2918831" cy="495028"/>
          </a:xfrm>
          <a:prstGeom prst="rect">
            <a:avLst/>
          </a:prstGeom>
        </p:spPr>
        <p:txBody>
          <a:bodyPr vert="horz" lIns="94760" tIns="47380" rIns="94760" bIns="47380" rtlCol="0" anchor="b"/>
          <a:lstStyle>
            <a:lvl1pPr algn="l">
              <a:defRPr sz="1300"/>
            </a:lvl1pPr>
          </a:lstStyle>
          <a:p>
            <a:pPr rtl="0"/>
            <a:endParaRPr lang="ja-JP" altLang="en-US" noProof="1">
              <a:latin typeface="Meiryo UI" panose="020B0604030504040204" pitchFamily="50" charset="-128"/>
              <a:ea typeface="Meiryo UI" panose="020B0604030504040204" pitchFamily="50" charset="-128"/>
            </a:endParaRPr>
          </a:p>
        </p:txBody>
      </p:sp>
      <p:sp>
        <p:nvSpPr>
          <p:cNvPr id="5" name="スライド番号プレースホルダー 4">
            <a:extLst>
              <a:ext uri="{FF2B5EF4-FFF2-40B4-BE49-F238E27FC236}">
                <a16:creationId xmlns:a16="http://schemas.microsoft.com/office/drawing/2014/main" id="{9E6310B9-42FE-4FE9-8C0B-5C7382DBB0EE}"/>
              </a:ext>
            </a:extLst>
          </p:cNvPr>
          <p:cNvSpPr>
            <a:spLocks noGrp="1"/>
          </p:cNvSpPr>
          <p:nvPr>
            <p:ph type="sldNum" sz="quarter" idx="3"/>
          </p:nvPr>
        </p:nvSpPr>
        <p:spPr>
          <a:xfrm>
            <a:off x="3815379" y="9371288"/>
            <a:ext cx="2918831" cy="495028"/>
          </a:xfrm>
          <a:prstGeom prst="rect">
            <a:avLst/>
          </a:prstGeom>
        </p:spPr>
        <p:txBody>
          <a:bodyPr vert="horz" lIns="94760" tIns="47380" rIns="94760" bIns="47380" rtlCol="0" anchor="b"/>
          <a:lstStyle>
            <a:lvl1pPr algn="r">
              <a:defRPr sz="1300"/>
            </a:lvl1pPr>
          </a:lstStyle>
          <a:p>
            <a:pPr rtl="0"/>
            <a:fld id="{DEFCFFF0-B784-4FE7-8A38-F89DE294F830}" type="slidenum">
              <a:rPr lang="en-US" altLang="ja-JP" noProof="1" smtClean="0">
                <a:latin typeface="Meiryo UI" panose="020B0604030504040204" pitchFamily="50" charset="-128"/>
                <a:ea typeface="Meiryo UI" panose="020B0604030504040204" pitchFamily="50" charset="-128"/>
              </a:rPr>
              <a:t>‹#›</a:t>
            </a:fld>
            <a:endParaRPr lang="ja-JP" altLang="en-US" noProof="1">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0156693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4"/>
            <a:ext cx="2918831" cy="495029"/>
          </a:xfrm>
          <a:prstGeom prst="rect">
            <a:avLst/>
          </a:prstGeom>
        </p:spPr>
        <p:txBody>
          <a:bodyPr vert="horz" lIns="94760" tIns="47380" rIns="94760" bIns="47380" rtlCol="0"/>
          <a:lstStyle>
            <a:lvl1pPr algn="l">
              <a:defRPr sz="1300" baseline="0">
                <a:latin typeface="Meiryo UI" panose="020B0604030504040204" pitchFamily="50" charset="-128"/>
                <a:ea typeface="Meiryo UI" panose="020B0604030504040204" pitchFamily="50" charset="-128"/>
              </a:defRPr>
            </a:lvl1pPr>
          </a:lstStyle>
          <a:p>
            <a:endParaRPr lang="ja-JP" altLang="en-US" noProof="1">
              <a:latin typeface="Meiryo UI" panose="020B0604030504040204" pitchFamily="50" charset="-128"/>
              <a:ea typeface="Meiryo UI" panose="020B0604030504040204" pitchFamily="50" charset="-128"/>
            </a:endParaRPr>
          </a:p>
        </p:txBody>
      </p:sp>
      <p:sp>
        <p:nvSpPr>
          <p:cNvPr id="3" name="日付プレースホルダー 2"/>
          <p:cNvSpPr>
            <a:spLocks noGrp="1"/>
          </p:cNvSpPr>
          <p:nvPr>
            <p:ph type="dt" idx="1"/>
          </p:nvPr>
        </p:nvSpPr>
        <p:spPr>
          <a:xfrm>
            <a:off x="3815379" y="4"/>
            <a:ext cx="2918831" cy="495029"/>
          </a:xfrm>
          <a:prstGeom prst="rect">
            <a:avLst/>
          </a:prstGeom>
        </p:spPr>
        <p:txBody>
          <a:bodyPr vert="horz" lIns="94760" tIns="47380" rIns="94760" bIns="47380" rtlCol="0"/>
          <a:lstStyle>
            <a:lvl1pPr algn="r">
              <a:defRPr sz="1300" baseline="0">
                <a:latin typeface="Meiryo UI" panose="020B0604030504040204" pitchFamily="50" charset="-128"/>
                <a:ea typeface="Meiryo UI" panose="020B0604030504040204" pitchFamily="50" charset="-128"/>
              </a:defRPr>
            </a:lvl1pPr>
          </a:lstStyle>
          <a:p>
            <a:fld id="{3244C172-4AD7-425D-9B81-DBC802A9D468}" type="datetime1">
              <a:rPr lang="ja-JP" altLang="en-US" noProof="1" smtClean="0"/>
              <a:t>2025/2/18</a:t>
            </a:fld>
            <a:endParaRPr lang="ja-JP" altLang="en-US" noProof="1">
              <a:latin typeface="Meiryo UI" panose="020B0604030504040204" pitchFamily="50" charset="-128"/>
              <a:ea typeface="Meiryo UI" panose="020B0604030504040204" pitchFamily="50" charset="-128"/>
            </a:endParaRPr>
          </a:p>
        </p:txBody>
      </p:sp>
      <p:sp>
        <p:nvSpPr>
          <p:cNvPr id="4" name="スライド イメージ プレースホルダー 3"/>
          <p:cNvSpPr>
            <a:spLocks noGrp="1" noRot="1" noChangeAspect="1"/>
          </p:cNvSpPr>
          <p:nvPr>
            <p:ph type="sldImg" idx="2"/>
          </p:nvPr>
        </p:nvSpPr>
        <p:spPr>
          <a:xfrm>
            <a:off x="963613" y="1235075"/>
            <a:ext cx="4808537" cy="3328988"/>
          </a:xfrm>
          <a:prstGeom prst="rect">
            <a:avLst/>
          </a:prstGeom>
          <a:noFill/>
          <a:ln w="12700">
            <a:solidFill>
              <a:prstClr val="black"/>
            </a:solidFill>
          </a:ln>
        </p:spPr>
        <p:txBody>
          <a:bodyPr vert="horz" lIns="94760" tIns="47380" rIns="94760" bIns="47380" rtlCol="0" anchor="ctr"/>
          <a:lstStyle/>
          <a:p>
            <a:pPr rtl="0"/>
            <a:endParaRPr lang="ja-JP" altLang="en-US" noProof="1"/>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4760" tIns="47380" rIns="94760" bIns="47380" rtlCol="0"/>
          <a:lstStyle/>
          <a:p>
            <a:pPr lvl="0" rtl="0"/>
            <a:r>
              <a:rPr lang="ja-JP" altLang="en-US" noProof="1"/>
              <a:t>クリックしてマスター テキストのスタイルを編集</a:t>
            </a:r>
          </a:p>
          <a:p>
            <a:pPr lvl="1" rtl="0"/>
            <a:r>
              <a:rPr lang="ja-JP" altLang="en-US" noProof="1"/>
              <a:t>第 </a:t>
            </a:r>
            <a:r>
              <a:rPr lang="en-US" altLang="ja-JP" noProof="1"/>
              <a:t>2 </a:t>
            </a:r>
            <a:r>
              <a:rPr lang="ja-JP" altLang="en-US" noProof="1"/>
              <a:t>レベル</a:t>
            </a:r>
          </a:p>
          <a:p>
            <a:pPr lvl="2" rtl="0"/>
            <a:r>
              <a:rPr lang="ja-JP" altLang="en-US" noProof="1"/>
              <a:t>第 </a:t>
            </a:r>
            <a:r>
              <a:rPr lang="en-US" altLang="ja-JP" noProof="1"/>
              <a:t>3 </a:t>
            </a:r>
            <a:r>
              <a:rPr lang="ja-JP" altLang="en-US" noProof="1"/>
              <a:t>レベル</a:t>
            </a:r>
          </a:p>
          <a:p>
            <a:pPr lvl="3" rtl="0"/>
            <a:r>
              <a:rPr lang="ja-JP" altLang="en-US" noProof="1"/>
              <a:t>第 </a:t>
            </a:r>
            <a:r>
              <a:rPr lang="en-US" altLang="ja-JP" noProof="1"/>
              <a:t>4 </a:t>
            </a:r>
            <a:r>
              <a:rPr lang="ja-JP" altLang="en-US" noProof="1"/>
              <a:t>レベル</a:t>
            </a:r>
          </a:p>
          <a:p>
            <a:pPr lvl="4" rtl="0"/>
            <a:r>
              <a:rPr lang="ja-JP" altLang="en-US" noProof="1"/>
              <a:t>第 </a:t>
            </a:r>
            <a:r>
              <a:rPr lang="en-US" altLang="ja-JP" noProof="1"/>
              <a:t>5 </a:t>
            </a:r>
            <a:r>
              <a:rPr lang="ja-JP" altLang="en-US" noProof="1"/>
              <a:t>レベル</a:t>
            </a:r>
          </a:p>
        </p:txBody>
      </p:sp>
      <p:sp>
        <p:nvSpPr>
          <p:cNvPr id="6" name="フッター プレースホルダー 5"/>
          <p:cNvSpPr>
            <a:spLocks noGrp="1"/>
          </p:cNvSpPr>
          <p:nvPr>
            <p:ph type="ftr" sz="quarter" idx="4"/>
          </p:nvPr>
        </p:nvSpPr>
        <p:spPr>
          <a:xfrm>
            <a:off x="5" y="9371288"/>
            <a:ext cx="2918831" cy="495028"/>
          </a:xfrm>
          <a:prstGeom prst="rect">
            <a:avLst/>
          </a:prstGeom>
        </p:spPr>
        <p:txBody>
          <a:bodyPr vert="horz" lIns="94760" tIns="47380" rIns="94760" bIns="47380" rtlCol="0" anchor="b"/>
          <a:lstStyle>
            <a:lvl1pPr algn="l">
              <a:defRPr sz="1300" baseline="0">
                <a:latin typeface="Meiryo UI" panose="020B0604030504040204" pitchFamily="50" charset="-128"/>
                <a:ea typeface="Meiryo UI" panose="020B0604030504040204" pitchFamily="50" charset="-128"/>
              </a:defRPr>
            </a:lvl1pPr>
          </a:lstStyle>
          <a:p>
            <a:endParaRPr lang="ja-JP" altLang="en-US" noProof="1">
              <a:latin typeface="Meiryo UI" panose="020B0604030504040204" pitchFamily="50" charset="-128"/>
              <a:ea typeface="Meiryo UI" panose="020B0604030504040204" pitchFamily="50" charset="-128"/>
            </a:endParaRPr>
          </a:p>
        </p:txBody>
      </p:sp>
      <p:sp>
        <p:nvSpPr>
          <p:cNvPr id="7" name="スライド番号プレースホルダー 6"/>
          <p:cNvSpPr>
            <a:spLocks noGrp="1"/>
          </p:cNvSpPr>
          <p:nvPr>
            <p:ph type="sldNum" sz="quarter" idx="5"/>
          </p:nvPr>
        </p:nvSpPr>
        <p:spPr>
          <a:xfrm>
            <a:off x="3815379" y="9371288"/>
            <a:ext cx="2918831" cy="495028"/>
          </a:xfrm>
          <a:prstGeom prst="rect">
            <a:avLst/>
          </a:prstGeom>
        </p:spPr>
        <p:txBody>
          <a:bodyPr vert="horz" lIns="94760" tIns="47380" rIns="94760" bIns="47380" rtlCol="0" anchor="b"/>
          <a:lstStyle>
            <a:lvl1pPr algn="r">
              <a:defRPr sz="1300" baseline="0">
                <a:latin typeface="Meiryo UI" panose="020B0604030504040204" pitchFamily="50" charset="-128"/>
                <a:ea typeface="Meiryo UI" panose="020B0604030504040204" pitchFamily="50" charset="-128"/>
              </a:defRPr>
            </a:lvl1pPr>
          </a:lstStyle>
          <a:p>
            <a:fld id="{998C672F-171E-46DC-915C-C7BCF99F5C42}" type="slidenum">
              <a:rPr lang="en-US" altLang="ja-JP" noProof="1" smtClean="0"/>
              <a:pPr/>
              <a:t>‹#›</a:t>
            </a:fld>
            <a:endParaRPr lang="ja-JP" altLang="en-US" noProof="1">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5849806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baseline="0">
        <a:solidFill>
          <a:schemeClr val="tx1"/>
        </a:solidFill>
        <a:latin typeface="Meiryo UI" panose="020B0604030504040204" pitchFamily="50" charset="-128"/>
        <a:ea typeface="Meiryo UI" panose="020B0604030504040204" pitchFamily="50" charset="-128"/>
        <a:cs typeface="+mn-cs"/>
      </a:defRPr>
    </a:lvl1pPr>
    <a:lvl2pPr marL="457200" algn="l" defTabSz="914400" rtl="0" eaLnBrk="1" latinLnBrk="0" hangingPunct="1">
      <a:defRPr sz="1200" kern="1200" baseline="0">
        <a:solidFill>
          <a:schemeClr val="tx1"/>
        </a:solidFill>
        <a:latin typeface="Meiryo UI" panose="020B0604030504040204" pitchFamily="50" charset="-128"/>
        <a:ea typeface="Meiryo UI" panose="020B0604030504040204" pitchFamily="50" charset="-128"/>
        <a:cs typeface="+mn-cs"/>
      </a:defRPr>
    </a:lvl2pPr>
    <a:lvl3pPr marL="914400" algn="l" defTabSz="914400" rtl="0" eaLnBrk="1" latinLnBrk="0" hangingPunct="1">
      <a:defRPr sz="1200" kern="1200" baseline="0">
        <a:solidFill>
          <a:schemeClr val="tx1"/>
        </a:solidFill>
        <a:latin typeface="Meiryo UI" panose="020B0604030504040204" pitchFamily="50" charset="-128"/>
        <a:ea typeface="Meiryo UI" panose="020B0604030504040204" pitchFamily="50" charset="-128"/>
        <a:cs typeface="+mn-cs"/>
      </a:defRPr>
    </a:lvl3pPr>
    <a:lvl4pPr marL="1371600" algn="l" defTabSz="914400" rtl="0" eaLnBrk="1" latinLnBrk="0" hangingPunct="1">
      <a:defRPr sz="1200" kern="1200" baseline="0">
        <a:solidFill>
          <a:schemeClr val="tx1"/>
        </a:solidFill>
        <a:latin typeface="Meiryo UI" panose="020B0604030504040204" pitchFamily="50" charset="-128"/>
        <a:ea typeface="Meiryo UI" panose="020B0604030504040204" pitchFamily="50" charset="-128"/>
        <a:cs typeface="+mn-cs"/>
      </a:defRPr>
    </a:lvl4pPr>
    <a:lvl5pPr marL="1828800" algn="l" defTabSz="914400" rtl="0" eaLnBrk="1" latinLnBrk="0" hangingPunct="1">
      <a:defRPr sz="1200" kern="1200" baseline="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6761306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EBB430-5E12-8916-AF1D-466AF067D5EB}"/>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27B4B20D-5507-555B-14C2-6415C0B646FA}"/>
              </a:ext>
            </a:extLst>
          </p:cNvPr>
          <p:cNvSpPr>
            <a:spLocks noGrp="1" noRot="1" noChangeAspect="1"/>
          </p:cNvSpPr>
          <p:nvPr>
            <p:ph type="sldImg"/>
          </p:nvPr>
        </p:nvSpPr>
        <p:spPr>
          <a:xfrm>
            <a:off x="963613" y="1235075"/>
            <a:ext cx="4808537" cy="3328988"/>
          </a:xfrm>
        </p:spPr>
      </p:sp>
      <p:sp>
        <p:nvSpPr>
          <p:cNvPr id="3" name="ノート プレースホルダー 2">
            <a:extLst>
              <a:ext uri="{FF2B5EF4-FFF2-40B4-BE49-F238E27FC236}">
                <a16:creationId xmlns:a16="http://schemas.microsoft.com/office/drawing/2014/main" id="{94B2A5C0-9671-1B67-0E06-C4800676FDEB}"/>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0473619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7896C3-C4D0-1478-57BD-9264007B678A}"/>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30F93D17-306A-D349-B565-8EF72BC6E88A}"/>
              </a:ext>
            </a:extLst>
          </p:cNvPr>
          <p:cNvSpPr>
            <a:spLocks noGrp="1" noRot="1" noChangeAspect="1"/>
          </p:cNvSpPr>
          <p:nvPr>
            <p:ph type="sldImg"/>
          </p:nvPr>
        </p:nvSpPr>
        <p:spPr>
          <a:xfrm>
            <a:off x="963613" y="1235075"/>
            <a:ext cx="4808537" cy="3328988"/>
          </a:xfrm>
        </p:spPr>
      </p:sp>
      <p:sp>
        <p:nvSpPr>
          <p:cNvPr id="3" name="ノート プレースホルダー 2">
            <a:extLst>
              <a:ext uri="{FF2B5EF4-FFF2-40B4-BE49-F238E27FC236}">
                <a16:creationId xmlns:a16="http://schemas.microsoft.com/office/drawing/2014/main" id="{C50439E5-C0F4-746C-6310-B76B9C2D88BB}"/>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2827875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FEDA75-C47C-F977-D05F-39967C3534F1}"/>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3369AEB3-5BB7-870F-B7AB-E6A6A98D82D7}"/>
              </a:ext>
            </a:extLst>
          </p:cNvPr>
          <p:cNvSpPr>
            <a:spLocks noGrp="1" noRot="1" noChangeAspect="1"/>
          </p:cNvSpPr>
          <p:nvPr>
            <p:ph type="sldImg"/>
          </p:nvPr>
        </p:nvSpPr>
        <p:spPr>
          <a:xfrm>
            <a:off x="963613" y="1235075"/>
            <a:ext cx="4808537" cy="3328988"/>
          </a:xfrm>
        </p:spPr>
      </p:sp>
      <p:sp>
        <p:nvSpPr>
          <p:cNvPr id="3" name="ノート プレースホルダー 2">
            <a:extLst>
              <a:ext uri="{FF2B5EF4-FFF2-40B4-BE49-F238E27FC236}">
                <a16:creationId xmlns:a16="http://schemas.microsoft.com/office/drawing/2014/main" id="{89F814AC-FCAB-5B75-A96D-8AFED8F41BBA}"/>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399759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6A4730-95A2-59E9-A8E7-FC282AC8AF4D}"/>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0574CE35-D2D8-0C64-F7AB-22A71F99E136}"/>
              </a:ext>
            </a:extLst>
          </p:cNvPr>
          <p:cNvSpPr>
            <a:spLocks noGrp="1" noRot="1" noChangeAspect="1"/>
          </p:cNvSpPr>
          <p:nvPr>
            <p:ph type="sldImg"/>
          </p:nvPr>
        </p:nvSpPr>
        <p:spPr>
          <a:xfrm>
            <a:off x="963613" y="1235075"/>
            <a:ext cx="4808537" cy="3328988"/>
          </a:xfrm>
        </p:spPr>
      </p:sp>
      <p:sp>
        <p:nvSpPr>
          <p:cNvPr id="3" name="ノート プレースホルダー 2">
            <a:extLst>
              <a:ext uri="{FF2B5EF4-FFF2-40B4-BE49-F238E27FC236}">
                <a16:creationId xmlns:a16="http://schemas.microsoft.com/office/drawing/2014/main" id="{D170EE5C-A882-4710-4F65-8AC1B1C7C43A}"/>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0118998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3660F9-CCAB-D8DE-0662-7A7A38BBAE32}"/>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4E9554DE-F673-8A9F-461B-9BF373F01AB0}"/>
              </a:ext>
            </a:extLst>
          </p:cNvPr>
          <p:cNvSpPr>
            <a:spLocks noGrp="1" noRot="1" noChangeAspect="1"/>
          </p:cNvSpPr>
          <p:nvPr>
            <p:ph type="sldImg"/>
          </p:nvPr>
        </p:nvSpPr>
        <p:spPr>
          <a:xfrm>
            <a:off x="963613" y="1235075"/>
            <a:ext cx="4808537" cy="3328988"/>
          </a:xfrm>
        </p:spPr>
      </p:sp>
      <p:sp>
        <p:nvSpPr>
          <p:cNvPr id="3" name="ノート プレースホルダー 2">
            <a:extLst>
              <a:ext uri="{FF2B5EF4-FFF2-40B4-BE49-F238E27FC236}">
                <a16:creationId xmlns:a16="http://schemas.microsoft.com/office/drawing/2014/main" id="{7A95063E-F6EB-1948-6FDB-A5D0D66CC74A}"/>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1654726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E86F41-E0CF-C308-DD98-FCFD6EADFBC5}"/>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E2D62248-D8D1-4EEE-20F3-ADF665941A0E}"/>
              </a:ext>
            </a:extLst>
          </p:cNvPr>
          <p:cNvSpPr>
            <a:spLocks noGrp="1" noRot="1" noChangeAspect="1"/>
          </p:cNvSpPr>
          <p:nvPr>
            <p:ph type="sldImg"/>
          </p:nvPr>
        </p:nvSpPr>
        <p:spPr>
          <a:xfrm>
            <a:off x="963613" y="1235075"/>
            <a:ext cx="4808537" cy="3328988"/>
          </a:xfrm>
        </p:spPr>
      </p:sp>
      <p:sp>
        <p:nvSpPr>
          <p:cNvPr id="3" name="ノート プレースホルダー 2">
            <a:extLst>
              <a:ext uri="{FF2B5EF4-FFF2-40B4-BE49-F238E27FC236}">
                <a16:creationId xmlns:a16="http://schemas.microsoft.com/office/drawing/2014/main" id="{F5B3A8DA-A57C-D659-E5E9-5642BA7AB2AF}"/>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7980116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0651DE-B303-4CC8-EBC0-E4F0B302D7F1}"/>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6A0AA546-15A4-54CA-53D4-CBF499C9EC26}"/>
              </a:ext>
            </a:extLst>
          </p:cNvPr>
          <p:cNvSpPr>
            <a:spLocks noGrp="1" noRot="1" noChangeAspect="1"/>
          </p:cNvSpPr>
          <p:nvPr>
            <p:ph type="sldImg"/>
          </p:nvPr>
        </p:nvSpPr>
        <p:spPr>
          <a:xfrm>
            <a:off x="963613" y="1235075"/>
            <a:ext cx="4808537" cy="3328988"/>
          </a:xfrm>
        </p:spPr>
      </p:sp>
      <p:sp>
        <p:nvSpPr>
          <p:cNvPr id="3" name="ノート プレースホルダー 2">
            <a:extLst>
              <a:ext uri="{FF2B5EF4-FFF2-40B4-BE49-F238E27FC236}">
                <a16:creationId xmlns:a16="http://schemas.microsoft.com/office/drawing/2014/main" id="{82519ECF-6CB8-B059-D646-CCF22106183D}"/>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7069136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A00D21-2636-F773-1D3D-4553F020DD08}"/>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D500190F-3770-00A7-7FD9-D8E9DF24C8F9}"/>
              </a:ext>
            </a:extLst>
          </p:cNvPr>
          <p:cNvSpPr>
            <a:spLocks noGrp="1" noRot="1" noChangeAspect="1"/>
          </p:cNvSpPr>
          <p:nvPr>
            <p:ph type="sldImg"/>
          </p:nvPr>
        </p:nvSpPr>
        <p:spPr>
          <a:xfrm>
            <a:off x="963613" y="1235075"/>
            <a:ext cx="4808537" cy="3328988"/>
          </a:xfrm>
        </p:spPr>
      </p:sp>
      <p:sp>
        <p:nvSpPr>
          <p:cNvPr id="3" name="ノート プレースホルダー 2">
            <a:extLst>
              <a:ext uri="{FF2B5EF4-FFF2-40B4-BE49-F238E27FC236}">
                <a16:creationId xmlns:a16="http://schemas.microsoft.com/office/drawing/2014/main" id="{6FEA5F30-4207-FA33-298C-ED23D026DC23}"/>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147787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291262-1614-0165-6F00-762C3E4FE5F4}"/>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7E813C8-F70B-2B44-77FF-31BEE4F77B65}"/>
              </a:ext>
            </a:extLst>
          </p:cNvPr>
          <p:cNvSpPr>
            <a:spLocks noGrp="1" noRot="1" noChangeAspect="1"/>
          </p:cNvSpPr>
          <p:nvPr>
            <p:ph type="sldImg"/>
          </p:nvPr>
        </p:nvSpPr>
        <p:spPr>
          <a:xfrm>
            <a:off x="963613" y="1235075"/>
            <a:ext cx="4808537" cy="3328988"/>
          </a:xfrm>
        </p:spPr>
      </p:sp>
      <p:sp>
        <p:nvSpPr>
          <p:cNvPr id="3" name="ノート プレースホルダー 2">
            <a:extLst>
              <a:ext uri="{FF2B5EF4-FFF2-40B4-BE49-F238E27FC236}">
                <a16:creationId xmlns:a16="http://schemas.microsoft.com/office/drawing/2014/main" id="{6C29ED3F-E1D5-A3B8-182B-4318F76104FE}"/>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6878790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8799586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5075"/>
            <a:ext cx="4808537" cy="3328988"/>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829167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C368DF-43B7-17C8-2AF9-C0E32BCCE375}"/>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1FE1FD64-CF4F-8B70-B921-1305C82D1038}"/>
              </a:ext>
            </a:extLst>
          </p:cNvPr>
          <p:cNvSpPr>
            <a:spLocks noGrp="1" noRot="1" noChangeAspect="1"/>
          </p:cNvSpPr>
          <p:nvPr>
            <p:ph type="sldImg"/>
          </p:nvPr>
        </p:nvSpPr>
        <p:spPr>
          <a:xfrm>
            <a:off x="963613" y="1235075"/>
            <a:ext cx="4808537" cy="3328988"/>
          </a:xfrm>
        </p:spPr>
      </p:sp>
      <p:sp>
        <p:nvSpPr>
          <p:cNvPr id="3" name="ノート プレースホルダー 2">
            <a:extLst>
              <a:ext uri="{FF2B5EF4-FFF2-40B4-BE49-F238E27FC236}">
                <a16:creationId xmlns:a16="http://schemas.microsoft.com/office/drawing/2014/main" id="{B73AC93D-DF73-0C22-6B47-FA5B54B05B3F}"/>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5584330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A0546B-051C-53C5-5AB8-37A5AFD9CFA4}"/>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04A7BA60-B687-4D9D-F52D-C1F83642529D}"/>
              </a:ext>
            </a:extLst>
          </p:cNvPr>
          <p:cNvSpPr>
            <a:spLocks noGrp="1" noRot="1" noChangeAspect="1"/>
          </p:cNvSpPr>
          <p:nvPr>
            <p:ph type="sldImg"/>
          </p:nvPr>
        </p:nvSpPr>
        <p:spPr>
          <a:xfrm>
            <a:off x="963613" y="1235075"/>
            <a:ext cx="4808537" cy="3328988"/>
          </a:xfrm>
        </p:spPr>
      </p:sp>
      <p:sp>
        <p:nvSpPr>
          <p:cNvPr id="3" name="ノート プレースホルダー 2">
            <a:extLst>
              <a:ext uri="{FF2B5EF4-FFF2-40B4-BE49-F238E27FC236}">
                <a16:creationId xmlns:a16="http://schemas.microsoft.com/office/drawing/2014/main" id="{BAB8A764-D618-12D4-8D0E-7DA5BE353058}"/>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488051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ACF034-A6C2-B95F-6A87-F8D35ED891A3}"/>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D8ECC5C3-7DD2-BBBD-CEA9-E2974CB28EF2}"/>
              </a:ext>
            </a:extLst>
          </p:cNvPr>
          <p:cNvSpPr>
            <a:spLocks noGrp="1" noRot="1" noChangeAspect="1"/>
          </p:cNvSpPr>
          <p:nvPr>
            <p:ph type="sldImg"/>
          </p:nvPr>
        </p:nvSpPr>
        <p:spPr>
          <a:xfrm>
            <a:off x="963613" y="1235075"/>
            <a:ext cx="4808537" cy="3328988"/>
          </a:xfrm>
        </p:spPr>
      </p:sp>
      <p:sp>
        <p:nvSpPr>
          <p:cNvPr id="3" name="ノート プレースホルダー 2">
            <a:extLst>
              <a:ext uri="{FF2B5EF4-FFF2-40B4-BE49-F238E27FC236}">
                <a16:creationId xmlns:a16="http://schemas.microsoft.com/office/drawing/2014/main" id="{59BB38AE-8B34-1766-B9BE-401CC900A81B}"/>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882715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6D74A7-BE80-A7AD-7AED-27A1CBC553D1}"/>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52CD52B0-A456-BA13-F1A1-79B7FD730613}"/>
              </a:ext>
            </a:extLst>
          </p:cNvPr>
          <p:cNvSpPr>
            <a:spLocks noGrp="1" noRot="1" noChangeAspect="1"/>
          </p:cNvSpPr>
          <p:nvPr>
            <p:ph type="sldImg"/>
          </p:nvPr>
        </p:nvSpPr>
        <p:spPr>
          <a:xfrm>
            <a:off x="963613" y="1235075"/>
            <a:ext cx="4808537" cy="3328988"/>
          </a:xfrm>
        </p:spPr>
      </p:sp>
      <p:sp>
        <p:nvSpPr>
          <p:cNvPr id="3" name="ノート プレースホルダー 2">
            <a:extLst>
              <a:ext uri="{FF2B5EF4-FFF2-40B4-BE49-F238E27FC236}">
                <a16:creationId xmlns:a16="http://schemas.microsoft.com/office/drawing/2014/main" id="{A7A4E24A-B7F5-6677-5813-4AD30A3519FA}"/>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4428447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5A69E8-B666-50DB-C1FC-CA56E8F44161}"/>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7829C094-0F16-FD42-C3DD-8182B831DDF7}"/>
              </a:ext>
            </a:extLst>
          </p:cNvPr>
          <p:cNvSpPr>
            <a:spLocks noGrp="1" noRot="1" noChangeAspect="1"/>
          </p:cNvSpPr>
          <p:nvPr>
            <p:ph type="sldImg"/>
          </p:nvPr>
        </p:nvSpPr>
        <p:spPr>
          <a:xfrm>
            <a:off x="963613" y="1235075"/>
            <a:ext cx="4808537" cy="3328988"/>
          </a:xfrm>
        </p:spPr>
      </p:sp>
      <p:sp>
        <p:nvSpPr>
          <p:cNvPr id="3" name="ノート プレースホルダー 2">
            <a:extLst>
              <a:ext uri="{FF2B5EF4-FFF2-40B4-BE49-F238E27FC236}">
                <a16:creationId xmlns:a16="http://schemas.microsoft.com/office/drawing/2014/main" id="{61E7CF82-D5B6-C145-3003-77DC5EAE29AE}"/>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7857720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3D5310-1814-CB56-BD72-7B4A69530262}"/>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D5B81142-44AC-A384-4B8E-6F45D2DFEAE1}"/>
              </a:ext>
            </a:extLst>
          </p:cNvPr>
          <p:cNvSpPr>
            <a:spLocks noGrp="1" noRot="1" noChangeAspect="1"/>
          </p:cNvSpPr>
          <p:nvPr>
            <p:ph type="sldImg"/>
          </p:nvPr>
        </p:nvSpPr>
        <p:spPr>
          <a:xfrm>
            <a:off x="963613" y="1235075"/>
            <a:ext cx="4808537" cy="3328988"/>
          </a:xfrm>
        </p:spPr>
      </p:sp>
      <p:sp>
        <p:nvSpPr>
          <p:cNvPr id="3" name="ノート プレースホルダー 2">
            <a:extLst>
              <a:ext uri="{FF2B5EF4-FFF2-40B4-BE49-F238E27FC236}">
                <a16:creationId xmlns:a16="http://schemas.microsoft.com/office/drawing/2014/main" id="{87E07B08-A713-B29B-EE69-6B1568B94693}"/>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3247723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Pr>
        <a:solidFill>
          <a:schemeClr val="accent1"/>
        </a:solidFill>
        <a:effectLst/>
      </p:bgPr>
    </p:bg>
    <p:spTree>
      <p:nvGrpSpPr>
        <p:cNvPr id="1" name=""/>
        <p:cNvGrpSpPr/>
        <p:nvPr/>
      </p:nvGrpSpPr>
      <p:grpSpPr>
        <a:xfrm>
          <a:off x="0" y="0"/>
          <a:ext cx="0" cy="0"/>
          <a:chOff x="0" y="0"/>
          <a:chExt cx="0" cy="0"/>
        </a:xfrm>
      </p:grpSpPr>
      <p:sp>
        <p:nvSpPr>
          <p:cNvPr id="11" name="フリーフォーム(F) 6" title="円のスカラップ"/>
          <p:cNvSpPr/>
          <p:nvPr/>
        </p:nvSpPr>
        <p:spPr bwMode="auto">
          <a:xfrm>
            <a:off x="2890076" y="630937"/>
            <a:ext cx="425390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タイトル 1"/>
          <p:cNvSpPr>
            <a:spLocks noGrp="1"/>
          </p:cNvSpPr>
          <p:nvPr>
            <p:ph type="ctrTitle"/>
          </p:nvPr>
        </p:nvSpPr>
        <p:spPr>
          <a:xfrm>
            <a:off x="876300" y="1098388"/>
            <a:ext cx="8383715" cy="4394988"/>
          </a:xfrm>
        </p:spPr>
        <p:txBody>
          <a:bodyPr rtlCol="0" anchor="ctr">
            <a:noAutofit/>
          </a:bodyPr>
          <a:lstStyle>
            <a:lvl1pPr algn="ctr">
              <a:defRPr sz="8125" spc="650" baseline="0"/>
            </a:lvl1pPr>
          </a:lstStyle>
          <a:p>
            <a:pPr rtl="0"/>
            <a:r>
              <a:rPr lang="ja-JP" altLang="en-US" noProof="1"/>
              <a:t>マスター タイトルの書式設定</a:t>
            </a:r>
          </a:p>
        </p:txBody>
      </p:sp>
      <p:sp>
        <p:nvSpPr>
          <p:cNvPr id="3" name="サブタイトル 2"/>
          <p:cNvSpPr>
            <a:spLocks noGrp="1"/>
          </p:cNvSpPr>
          <p:nvPr>
            <p:ph type="subTitle" idx="1"/>
          </p:nvPr>
        </p:nvSpPr>
        <p:spPr>
          <a:xfrm>
            <a:off x="1799724" y="5979197"/>
            <a:ext cx="6536866" cy="742279"/>
          </a:xfrm>
        </p:spPr>
        <p:txBody>
          <a:bodyPr rtlCol="0" anchor="t">
            <a:normAutofit/>
          </a:bodyPr>
          <a:lstStyle>
            <a:lvl1pPr marL="0" indent="0" algn="ctr">
              <a:lnSpc>
                <a:spcPct val="100000"/>
              </a:lnSpc>
              <a:buNone/>
              <a:defRPr sz="1625" b="1" i="0" cap="all" spc="325" baseline="0">
                <a:solidFill>
                  <a:schemeClr val="tx2"/>
                </a:solidFill>
              </a:defRPr>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pPr rtl="0"/>
            <a:r>
              <a:rPr lang="ja-JP" altLang="en-US" noProof="1"/>
              <a:t>マスター サブタイトルの書式設定</a:t>
            </a:r>
          </a:p>
        </p:txBody>
      </p:sp>
      <p:sp>
        <p:nvSpPr>
          <p:cNvPr id="4" name="日付プレースホルダー 3"/>
          <p:cNvSpPr>
            <a:spLocks noGrp="1"/>
          </p:cNvSpPr>
          <p:nvPr>
            <p:ph type="dt" sz="half" idx="10"/>
          </p:nvPr>
        </p:nvSpPr>
        <p:spPr>
          <a:xfrm>
            <a:off x="876300" y="6375679"/>
            <a:ext cx="1892899" cy="348462"/>
          </a:xfrm>
        </p:spPr>
        <p:txBody>
          <a:bodyPr rtlCol="0"/>
          <a:lstStyle>
            <a:lvl1pPr>
              <a:defRPr baseline="0">
                <a:solidFill>
                  <a:schemeClr val="accent1">
                    <a:lumMod val="50000"/>
                  </a:schemeClr>
                </a:solidFill>
              </a:defRPr>
            </a:lvl1pPr>
          </a:lstStyle>
          <a:p>
            <a:fld id="{F500114A-E0D8-436A-8284-E8ADAB0B424B}" type="datetime1">
              <a:rPr lang="ja-JP" altLang="en-US" noProof="1" smtClean="0"/>
              <a:t>2025/2/18</a:t>
            </a:fld>
            <a:endParaRPr lang="ja-JP" altLang="en-US" noProof="1"/>
          </a:p>
        </p:txBody>
      </p:sp>
      <p:sp>
        <p:nvSpPr>
          <p:cNvPr id="5" name="フッター プレースホルダー 4"/>
          <p:cNvSpPr>
            <a:spLocks noGrp="1"/>
          </p:cNvSpPr>
          <p:nvPr>
            <p:ph type="ftr" sz="quarter" idx="11"/>
          </p:nvPr>
        </p:nvSpPr>
        <p:spPr>
          <a:xfrm>
            <a:off x="3396520" y="6375679"/>
            <a:ext cx="3343275" cy="345796"/>
          </a:xfrm>
        </p:spPr>
        <p:txBody>
          <a:bodyPr rtlCol="0"/>
          <a:lstStyle>
            <a:lvl1pPr>
              <a:defRPr baseline="0">
                <a:solidFill>
                  <a:schemeClr val="accent1">
                    <a:lumMod val="50000"/>
                  </a:schemeClr>
                </a:solidFill>
              </a:defRPr>
            </a:lvl1pPr>
          </a:lstStyle>
          <a:p>
            <a:endParaRPr lang="ja-JP" altLang="en-US" noProof="1"/>
          </a:p>
        </p:txBody>
      </p:sp>
      <p:sp>
        <p:nvSpPr>
          <p:cNvPr id="6" name="スライド番号プレースホルダー 5"/>
          <p:cNvSpPr>
            <a:spLocks noGrp="1"/>
          </p:cNvSpPr>
          <p:nvPr>
            <p:ph type="sldNum" sz="quarter" idx="12"/>
          </p:nvPr>
        </p:nvSpPr>
        <p:spPr>
          <a:xfrm>
            <a:off x="7367115" y="6375679"/>
            <a:ext cx="1892900" cy="345796"/>
          </a:xfrm>
        </p:spPr>
        <p:txBody>
          <a:bodyPr rtlCol="0"/>
          <a:lstStyle>
            <a:lvl1pPr>
              <a:defRPr baseline="0">
                <a:solidFill>
                  <a:schemeClr val="accent1">
                    <a:lumMod val="50000"/>
                  </a:schemeClr>
                </a:solidFill>
              </a:defRPr>
            </a:lvl1pPr>
          </a:lstStyle>
          <a:p>
            <a:fld id="{299DD5A9-4EF1-497E-92EF-2D23CF305E03}" type="slidenum">
              <a:rPr lang="en-US" altLang="ja-JP" noProof="1" smtClean="0"/>
              <a:pPr/>
              <a:t>‹#›</a:t>
            </a:fld>
            <a:endParaRPr lang="ja-JP" altLang="en-US" noProof="1"/>
          </a:p>
        </p:txBody>
      </p:sp>
    </p:spTree>
    <p:extLst>
      <p:ext uri="{BB962C8B-B14F-4D97-AF65-F5344CB8AC3E}">
        <p14:creationId xmlns:p14="http://schemas.microsoft.com/office/powerpoint/2010/main" val="2405246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baseline="0"/>
            </a:lvl1pPr>
          </a:lstStyle>
          <a:p>
            <a:pPr rtl="0"/>
            <a:r>
              <a:rPr lang="ja-JP" altLang="en-US" noProof="1"/>
              <a:t>マスター タイトルの書式設定</a:t>
            </a:r>
          </a:p>
        </p:txBody>
      </p:sp>
      <p:sp>
        <p:nvSpPr>
          <p:cNvPr id="3" name="縦書きテキスト プレースホルダー 2"/>
          <p:cNvSpPr>
            <a:spLocks noGrp="1"/>
          </p:cNvSpPr>
          <p:nvPr>
            <p:ph type="body" orient="vert" idx="1" hasCustomPrompt="1"/>
          </p:nvPr>
        </p:nvSpPr>
        <p:spPr/>
        <p:txBody>
          <a:bodyPr vert="eaVert" rtlCol="0"/>
          <a:lstStyle>
            <a:lvl1pPr>
              <a:defRPr baseline="0"/>
            </a:lvl1pPr>
            <a:lvl2pPr>
              <a:defRPr baseline="0"/>
            </a:lvl2pPr>
            <a:lvl3pPr>
              <a:defRPr baseline="0"/>
            </a:lvl3pPr>
            <a:lvl4pPr>
              <a:defRPr baseline="0"/>
            </a:lvl4pPr>
            <a:lvl5pPr>
              <a:defRPr baseline="0"/>
            </a:lvl5pPr>
          </a:lstStyle>
          <a:p>
            <a:pPr lvl="0" rtl="0"/>
            <a:r>
              <a:rPr lang="ja-JP" altLang="en-US" noProof="1"/>
              <a:t>マスター テキストのスタイルを編集する</a:t>
            </a:r>
          </a:p>
          <a:p>
            <a:pPr lvl="1"/>
            <a:r>
              <a:rPr kumimoji="1" lang="ja-JP" altLang="en-US" noProof="1"/>
              <a:t>第 </a:t>
            </a:r>
            <a:r>
              <a:rPr kumimoji="1" lang="en-US" altLang="ja-JP" noProof="1"/>
              <a:t>2 </a:t>
            </a:r>
            <a:r>
              <a:rPr kumimoji="1" lang="ja-JP" altLang="en-US" noProof="1"/>
              <a:t>レベル</a:t>
            </a:r>
          </a:p>
          <a:p>
            <a:pPr lvl="2"/>
            <a:r>
              <a:rPr kumimoji="1" lang="ja-JP" altLang="en-US" noProof="1"/>
              <a:t>第 </a:t>
            </a:r>
            <a:r>
              <a:rPr kumimoji="1" lang="en-US" altLang="ja-JP" noProof="1"/>
              <a:t>3 </a:t>
            </a:r>
            <a:r>
              <a:rPr kumimoji="1" lang="ja-JP" altLang="en-US" noProof="1"/>
              <a:t>レベル</a:t>
            </a:r>
          </a:p>
          <a:p>
            <a:pPr lvl="3"/>
            <a:r>
              <a:rPr kumimoji="1" lang="ja-JP" altLang="en-US" noProof="1"/>
              <a:t>第 </a:t>
            </a:r>
            <a:r>
              <a:rPr kumimoji="1" lang="en-US" altLang="ja-JP" noProof="1"/>
              <a:t>4 </a:t>
            </a:r>
            <a:r>
              <a:rPr kumimoji="1" lang="ja-JP" altLang="en-US" noProof="1"/>
              <a:t>レベル</a:t>
            </a:r>
          </a:p>
          <a:p>
            <a:pPr lvl="4"/>
            <a:r>
              <a:rPr kumimoji="1" lang="ja-JP" altLang="en-US" noProof="1"/>
              <a:t>第 </a:t>
            </a:r>
            <a:r>
              <a:rPr kumimoji="1" lang="en-US" altLang="ja-JP" noProof="1"/>
              <a:t>5 </a:t>
            </a:r>
            <a:r>
              <a:rPr kumimoji="1" lang="ja-JP" altLang="en-US" noProof="1"/>
              <a:t>レベル</a:t>
            </a:r>
          </a:p>
        </p:txBody>
      </p:sp>
      <p:sp>
        <p:nvSpPr>
          <p:cNvPr id="4" name="日付プレースホルダー 3"/>
          <p:cNvSpPr>
            <a:spLocks noGrp="1"/>
          </p:cNvSpPr>
          <p:nvPr>
            <p:ph type="dt" sz="half" idx="10"/>
          </p:nvPr>
        </p:nvSpPr>
        <p:spPr/>
        <p:txBody>
          <a:bodyPr rtlCol="0"/>
          <a:lstStyle>
            <a:lvl1pPr>
              <a:defRPr baseline="0"/>
            </a:lvl1pPr>
          </a:lstStyle>
          <a:p>
            <a:fld id="{B6E27726-D44E-476E-A09F-BDBC3419CB61}" type="datetime1">
              <a:rPr lang="ja-JP" altLang="en-US" noProof="1" smtClean="0"/>
              <a:t>2025/2/18</a:t>
            </a:fld>
            <a:endParaRPr lang="ja-JP" altLang="en-US" noProof="1"/>
          </a:p>
        </p:txBody>
      </p:sp>
      <p:sp>
        <p:nvSpPr>
          <p:cNvPr id="5" name="フッター プレースホルダー 4"/>
          <p:cNvSpPr>
            <a:spLocks noGrp="1"/>
          </p:cNvSpPr>
          <p:nvPr>
            <p:ph type="ftr" sz="quarter" idx="11"/>
          </p:nvPr>
        </p:nvSpPr>
        <p:spPr/>
        <p:txBody>
          <a:bodyPr rtlCol="0"/>
          <a:lstStyle>
            <a:lvl1pPr>
              <a:defRPr baseline="0"/>
            </a:lvl1pPr>
          </a:lstStyle>
          <a:p>
            <a:endParaRPr lang="ja-JP" altLang="en-US" noProof="1"/>
          </a:p>
        </p:txBody>
      </p:sp>
      <p:sp>
        <p:nvSpPr>
          <p:cNvPr id="6" name="スライド番号プレースホルダー 5"/>
          <p:cNvSpPr>
            <a:spLocks noGrp="1"/>
          </p:cNvSpPr>
          <p:nvPr>
            <p:ph type="sldNum" sz="quarter" idx="12"/>
          </p:nvPr>
        </p:nvSpPr>
        <p:spPr/>
        <p:txBody>
          <a:bodyPr rtlCol="0"/>
          <a:lstStyle>
            <a:lvl1pPr>
              <a:defRPr baseline="0"/>
            </a:lvl1pPr>
          </a:lstStyle>
          <a:p>
            <a:fld id="{299DD5A9-4EF1-497E-92EF-2D23CF305E03}" type="slidenum">
              <a:rPr lang="en-US" altLang="ja-JP" noProof="1" smtClean="0"/>
              <a:pPr/>
              <a:t>‹#›</a:t>
            </a:fld>
            <a:endParaRPr lang="ja-JP" altLang="en-US" noProof="1"/>
          </a:p>
        </p:txBody>
      </p:sp>
    </p:spTree>
    <p:extLst>
      <p:ext uri="{BB962C8B-B14F-4D97-AF65-F5344CB8AC3E}">
        <p14:creationId xmlns:p14="http://schemas.microsoft.com/office/powerpoint/2010/main" val="162219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178886" y="382386"/>
            <a:ext cx="1212357" cy="5600404"/>
          </a:xfrm>
        </p:spPr>
        <p:txBody>
          <a:bodyPr vert="eaVert" rtlCol="0"/>
          <a:lstStyle>
            <a:lvl1pPr>
              <a:defRPr baseline="0"/>
            </a:lvl1pPr>
          </a:lstStyle>
          <a:p>
            <a:pPr rtl="0"/>
            <a:r>
              <a:rPr lang="ja-JP" altLang="en-US" noProof="1"/>
              <a:t>マスター タイトルの書式設定</a:t>
            </a:r>
          </a:p>
        </p:txBody>
      </p:sp>
      <p:sp>
        <p:nvSpPr>
          <p:cNvPr id="3" name="縦書きテキスト プレースホルダー 2"/>
          <p:cNvSpPr>
            <a:spLocks noGrp="1"/>
          </p:cNvSpPr>
          <p:nvPr>
            <p:ph type="body" orient="vert" idx="1" hasCustomPrompt="1"/>
          </p:nvPr>
        </p:nvSpPr>
        <p:spPr>
          <a:xfrm>
            <a:off x="1021557" y="382386"/>
            <a:ext cx="6818975" cy="5600405"/>
          </a:xfrm>
        </p:spPr>
        <p:txBody>
          <a:bodyPr vert="eaVert" rtlCol="0"/>
          <a:lstStyle>
            <a:lvl1pPr>
              <a:defRPr baseline="0"/>
            </a:lvl1pPr>
            <a:lvl2pPr>
              <a:defRPr baseline="0"/>
            </a:lvl2pPr>
            <a:lvl3pPr>
              <a:defRPr baseline="0"/>
            </a:lvl3pPr>
            <a:lvl4pPr>
              <a:defRPr baseline="0"/>
            </a:lvl4pPr>
            <a:lvl5pPr>
              <a:defRPr baseline="0"/>
            </a:lvl5pPr>
          </a:lstStyle>
          <a:p>
            <a:pPr lvl="0" rtl="0"/>
            <a:r>
              <a:rPr lang="ja-JP" altLang="en-US" noProof="1"/>
              <a:t>マスター テキストのスタイルを編集する</a:t>
            </a:r>
          </a:p>
          <a:p>
            <a:pPr lvl="1"/>
            <a:r>
              <a:rPr kumimoji="1" lang="ja-JP" altLang="en-US" noProof="1"/>
              <a:t>第 </a:t>
            </a:r>
            <a:r>
              <a:rPr kumimoji="1" lang="en-US" altLang="ja-JP" noProof="1"/>
              <a:t>2 </a:t>
            </a:r>
            <a:r>
              <a:rPr kumimoji="1" lang="ja-JP" altLang="en-US" noProof="1"/>
              <a:t>レベル</a:t>
            </a:r>
          </a:p>
          <a:p>
            <a:pPr lvl="2"/>
            <a:r>
              <a:rPr kumimoji="1" lang="ja-JP" altLang="en-US" noProof="1"/>
              <a:t>第 </a:t>
            </a:r>
            <a:r>
              <a:rPr kumimoji="1" lang="en-US" altLang="ja-JP" noProof="1"/>
              <a:t>3 </a:t>
            </a:r>
            <a:r>
              <a:rPr kumimoji="1" lang="ja-JP" altLang="en-US" noProof="1"/>
              <a:t>レベル</a:t>
            </a:r>
          </a:p>
          <a:p>
            <a:pPr lvl="3"/>
            <a:r>
              <a:rPr kumimoji="1" lang="ja-JP" altLang="en-US" noProof="1"/>
              <a:t>第 </a:t>
            </a:r>
            <a:r>
              <a:rPr kumimoji="1" lang="en-US" altLang="ja-JP" noProof="1"/>
              <a:t>4 </a:t>
            </a:r>
            <a:r>
              <a:rPr kumimoji="1" lang="ja-JP" altLang="en-US" noProof="1"/>
              <a:t>レベル</a:t>
            </a:r>
          </a:p>
          <a:p>
            <a:pPr lvl="4"/>
            <a:r>
              <a:rPr kumimoji="1" lang="ja-JP" altLang="en-US" noProof="1"/>
              <a:t>第 </a:t>
            </a:r>
            <a:r>
              <a:rPr kumimoji="1" lang="en-US" altLang="ja-JP" noProof="1"/>
              <a:t>5 </a:t>
            </a:r>
            <a:r>
              <a:rPr kumimoji="1" lang="ja-JP" altLang="en-US" noProof="1"/>
              <a:t>レベル</a:t>
            </a:r>
          </a:p>
        </p:txBody>
      </p:sp>
      <p:sp>
        <p:nvSpPr>
          <p:cNvPr id="4" name="日付プレースホルダー 3"/>
          <p:cNvSpPr>
            <a:spLocks noGrp="1"/>
          </p:cNvSpPr>
          <p:nvPr>
            <p:ph type="dt" sz="half" idx="10"/>
          </p:nvPr>
        </p:nvSpPr>
        <p:spPr/>
        <p:txBody>
          <a:bodyPr rtlCol="0"/>
          <a:lstStyle>
            <a:lvl1pPr>
              <a:defRPr baseline="0"/>
            </a:lvl1pPr>
          </a:lstStyle>
          <a:p>
            <a:fld id="{73FB61D0-A447-4AEB-88D0-3209FE1C32F0}" type="datetime1">
              <a:rPr lang="ja-JP" altLang="en-US" noProof="1" smtClean="0"/>
              <a:t>2025/2/18</a:t>
            </a:fld>
            <a:endParaRPr lang="ja-JP" altLang="en-US" noProof="1"/>
          </a:p>
        </p:txBody>
      </p:sp>
      <p:sp>
        <p:nvSpPr>
          <p:cNvPr id="5" name="フッター プレースホルダー 4"/>
          <p:cNvSpPr>
            <a:spLocks noGrp="1"/>
          </p:cNvSpPr>
          <p:nvPr>
            <p:ph type="ftr" sz="quarter" idx="11"/>
          </p:nvPr>
        </p:nvSpPr>
        <p:spPr/>
        <p:txBody>
          <a:bodyPr rtlCol="0"/>
          <a:lstStyle>
            <a:lvl1pPr>
              <a:defRPr baseline="0"/>
            </a:lvl1pPr>
          </a:lstStyle>
          <a:p>
            <a:endParaRPr lang="ja-JP" altLang="en-US" noProof="1"/>
          </a:p>
        </p:txBody>
      </p:sp>
      <p:sp>
        <p:nvSpPr>
          <p:cNvPr id="6" name="スライド番号プレースホルダー 5"/>
          <p:cNvSpPr>
            <a:spLocks noGrp="1"/>
          </p:cNvSpPr>
          <p:nvPr>
            <p:ph type="sldNum" sz="quarter" idx="12"/>
          </p:nvPr>
        </p:nvSpPr>
        <p:spPr/>
        <p:txBody>
          <a:bodyPr rtlCol="0"/>
          <a:lstStyle>
            <a:lvl1pPr>
              <a:defRPr baseline="0"/>
            </a:lvl1pPr>
          </a:lstStyle>
          <a:p>
            <a:fld id="{299DD5A9-4EF1-497E-92EF-2D23CF305E03}" type="slidenum">
              <a:rPr lang="en-US" altLang="ja-JP" noProof="1" smtClean="0"/>
              <a:pPr/>
              <a:t>‹#›</a:t>
            </a:fld>
            <a:endParaRPr lang="ja-JP" altLang="en-US" noProof="1"/>
          </a:p>
        </p:txBody>
      </p:sp>
    </p:spTree>
    <p:extLst>
      <p:ext uri="{BB962C8B-B14F-4D97-AF65-F5344CB8AC3E}">
        <p14:creationId xmlns:p14="http://schemas.microsoft.com/office/powerpoint/2010/main" val="3383596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baseline="0"/>
            </a:lvl1pPr>
          </a:lstStyle>
          <a:p>
            <a:pPr rtl="0"/>
            <a:r>
              <a:rPr lang="ja-JP" altLang="en-US" noProof="1"/>
              <a:t>マスター タイトルの書式設定</a:t>
            </a:r>
          </a:p>
        </p:txBody>
      </p:sp>
      <p:sp>
        <p:nvSpPr>
          <p:cNvPr id="3" name="コンテンツ プレースホルダー 2"/>
          <p:cNvSpPr>
            <a:spLocks noGrp="1"/>
          </p:cNvSpPr>
          <p:nvPr>
            <p:ph idx="1" hasCustomPrompt="1"/>
          </p:nvPr>
        </p:nvSpPr>
        <p:spPr/>
        <p:txBody>
          <a:bodyPr rtlCol="0"/>
          <a:lstStyle>
            <a:lvl1pPr>
              <a:defRPr baseline="0"/>
            </a:lvl1pPr>
            <a:lvl2pPr>
              <a:defRPr baseline="0"/>
            </a:lvl2pPr>
            <a:lvl3pPr>
              <a:defRPr baseline="0"/>
            </a:lvl3pPr>
            <a:lvl4pPr>
              <a:defRPr baseline="0"/>
            </a:lvl4pPr>
            <a:lvl5pPr>
              <a:defRPr baseline="0"/>
            </a:lvl5pPr>
          </a:lstStyle>
          <a:p>
            <a:pPr lvl="0" rtl="0"/>
            <a:r>
              <a:rPr lang="ja-JP" altLang="en-US" noProof="1"/>
              <a:t>マスター テキストのスタイルを編集する</a:t>
            </a:r>
          </a:p>
          <a:p>
            <a:pPr lvl="1" rtl="0"/>
            <a:r>
              <a:rPr lang="ja-JP" altLang="en-US" noProof="1"/>
              <a:t>第 </a:t>
            </a:r>
            <a:r>
              <a:rPr lang="en-US" altLang="ja-JP" noProof="1"/>
              <a:t>2 </a:t>
            </a:r>
            <a:r>
              <a:rPr lang="ja-JP" altLang="en-US" noProof="1"/>
              <a:t>レベル</a:t>
            </a:r>
          </a:p>
          <a:p>
            <a:pPr lvl="2" rtl="0"/>
            <a:r>
              <a:rPr lang="ja-JP" altLang="en-US" noProof="1"/>
              <a:t>第 </a:t>
            </a:r>
            <a:r>
              <a:rPr lang="en-US" altLang="ja-JP" noProof="1"/>
              <a:t>3 </a:t>
            </a:r>
            <a:r>
              <a:rPr lang="ja-JP" altLang="en-US" noProof="1"/>
              <a:t>レベル</a:t>
            </a:r>
          </a:p>
          <a:p>
            <a:pPr lvl="3" rtl="0"/>
            <a:r>
              <a:rPr lang="ja-JP" altLang="en-US" noProof="1"/>
              <a:t>第 </a:t>
            </a:r>
            <a:r>
              <a:rPr lang="en-US" altLang="ja-JP" noProof="1"/>
              <a:t>4 </a:t>
            </a:r>
            <a:r>
              <a:rPr lang="ja-JP" altLang="en-US" noProof="1"/>
              <a:t>レベル</a:t>
            </a:r>
          </a:p>
          <a:p>
            <a:pPr lvl="4" rtl="0"/>
            <a:r>
              <a:rPr lang="ja-JP" altLang="en-US" noProof="1"/>
              <a:t>第 </a:t>
            </a:r>
            <a:r>
              <a:rPr lang="en-US" altLang="ja-JP" noProof="1"/>
              <a:t>5 </a:t>
            </a:r>
            <a:r>
              <a:rPr lang="ja-JP" altLang="en-US" noProof="1"/>
              <a:t>レベル</a:t>
            </a:r>
          </a:p>
        </p:txBody>
      </p:sp>
      <p:sp>
        <p:nvSpPr>
          <p:cNvPr id="4" name="日付プレースホルダー 3"/>
          <p:cNvSpPr>
            <a:spLocks noGrp="1"/>
          </p:cNvSpPr>
          <p:nvPr>
            <p:ph type="dt" sz="half" idx="10"/>
          </p:nvPr>
        </p:nvSpPr>
        <p:spPr/>
        <p:txBody>
          <a:bodyPr rtlCol="0"/>
          <a:lstStyle>
            <a:lvl1pPr>
              <a:defRPr baseline="0"/>
            </a:lvl1pPr>
          </a:lstStyle>
          <a:p>
            <a:fld id="{23C8667D-4958-4BE1-B742-D49F4A1CC7B5}" type="datetime1">
              <a:rPr lang="ja-JP" altLang="en-US" noProof="1" smtClean="0"/>
              <a:t>2025/2/18</a:t>
            </a:fld>
            <a:endParaRPr lang="ja-JP" altLang="en-US" noProof="1"/>
          </a:p>
        </p:txBody>
      </p:sp>
      <p:sp>
        <p:nvSpPr>
          <p:cNvPr id="5" name="フッター プレースホルダー 4"/>
          <p:cNvSpPr>
            <a:spLocks noGrp="1"/>
          </p:cNvSpPr>
          <p:nvPr>
            <p:ph type="ftr" sz="quarter" idx="11"/>
          </p:nvPr>
        </p:nvSpPr>
        <p:spPr/>
        <p:txBody>
          <a:bodyPr rtlCol="0"/>
          <a:lstStyle>
            <a:lvl1pPr>
              <a:defRPr baseline="0"/>
            </a:lvl1pPr>
          </a:lstStyle>
          <a:p>
            <a:endParaRPr lang="ja-JP" altLang="en-US" noProof="1"/>
          </a:p>
        </p:txBody>
      </p:sp>
      <p:sp>
        <p:nvSpPr>
          <p:cNvPr id="6" name="スライド番号プレースホルダー 5"/>
          <p:cNvSpPr>
            <a:spLocks noGrp="1"/>
          </p:cNvSpPr>
          <p:nvPr>
            <p:ph type="sldNum" sz="quarter" idx="12"/>
          </p:nvPr>
        </p:nvSpPr>
        <p:spPr/>
        <p:txBody>
          <a:bodyPr rtlCol="0"/>
          <a:lstStyle>
            <a:lvl1pPr>
              <a:defRPr baseline="0"/>
            </a:lvl1pPr>
          </a:lstStyle>
          <a:p>
            <a:fld id="{299DD5A9-4EF1-497E-92EF-2D23CF305E03}" type="slidenum">
              <a:rPr lang="en-US" altLang="ja-JP" noProof="1" smtClean="0"/>
              <a:pPr/>
              <a:t>‹#›</a:t>
            </a:fld>
            <a:endParaRPr lang="ja-JP" altLang="en-US" noProof="1"/>
          </a:p>
        </p:txBody>
      </p:sp>
    </p:spTree>
    <p:extLst>
      <p:ext uri="{BB962C8B-B14F-4D97-AF65-F5344CB8AC3E}">
        <p14:creationId xmlns:p14="http://schemas.microsoft.com/office/powerpoint/2010/main" val="2869611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 ヘッダー">
    <p:bg>
      <p:bgPr>
        <a:solidFill>
          <a:schemeClr val="bg2"/>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2634880" y="1073889"/>
            <a:ext cx="6651995" cy="4064627"/>
          </a:xfrm>
        </p:spPr>
        <p:txBody>
          <a:bodyPr rtlCol="0" anchor="b">
            <a:normAutofit/>
          </a:bodyPr>
          <a:lstStyle>
            <a:lvl1pPr>
              <a:defRPr sz="6825" spc="650" baseline="0">
                <a:solidFill>
                  <a:schemeClr val="tx2"/>
                </a:solidFill>
              </a:defRPr>
            </a:lvl1pPr>
          </a:lstStyle>
          <a:p>
            <a:pPr rtl="0"/>
            <a:r>
              <a:rPr lang="ja-JP" altLang="en-US" noProof="1"/>
              <a:t>マスター タイトルの書式設定</a:t>
            </a:r>
          </a:p>
        </p:txBody>
      </p:sp>
      <p:sp>
        <p:nvSpPr>
          <p:cNvPr id="3" name="テキスト プレースホルダー 2"/>
          <p:cNvSpPr>
            <a:spLocks noGrp="1"/>
          </p:cNvSpPr>
          <p:nvPr>
            <p:ph type="body" idx="1" hasCustomPrompt="1"/>
          </p:nvPr>
        </p:nvSpPr>
        <p:spPr>
          <a:xfrm>
            <a:off x="2634881" y="5159782"/>
            <a:ext cx="5701709" cy="951135"/>
          </a:xfrm>
        </p:spPr>
        <p:txBody>
          <a:bodyPr rtlCol="0">
            <a:normAutofit/>
          </a:bodyPr>
          <a:lstStyle>
            <a:lvl1pPr marL="0" indent="0">
              <a:lnSpc>
                <a:spcPct val="100000"/>
              </a:lnSpc>
              <a:buNone/>
              <a:defRPr sz="1625" b="1" i="0" cap="all" spc="325" baseline="0">
                <a:solidFill>
                  <a:schemeClr val="accent1"/>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rtl="0"/>
            <a:r>
              <a:rPr lang="ja-JP" altLang="en-US" noProof="1"/>
              <a:t>マスター テキストのスタイルを編集する</a:t>
            </a:r>
          </a:p>
        </p:txBody>
      </p:sp>
      <p:sp>
        <p:nvSpPr>
          <p:cNvPr id="4" name="日付プレースホルダー 3"/>
          <p:cNvSpPr>
            <a:spLocks noGrp="1"/>
          </p:cNvSpPr>
          <p:nvPr>
            <p:ph type="dt" sz="half" idx="10"/>
          </p:nvPr>
        </p:nvSpPr>
        <p:spPr>
          <a:xfrm>
            <a:off x="2629694" y="6375679"/>
            <a:ext cx="1213832" cy="348462"/>
          </a:xfrm>
        </p:spPr>
        <p:txBody>
          <a:bodyPr rtlCol="0"/>
          <a:lstStyle>
            <a:lvl1pPr>
              <a:defRPr baseline="0">
                <a:solidFill>
                  <a:schemeClr val="tx2"/>
                </a:solidFill>
              </a:defRPr>
            </a:lvl1pPr>
          </a:lstStyle>
          <a:p>
            <a:fld id="{4EDEACD4-285C-4BF3-9E47-072453CAE851}" type="datetime1">
              <a:rPr lang="ja-JP" altLang="en-US" noProof="1" smtClean="0"/>
              <a:t>2025/2/18</a:t>
            </a:fld>
            <a:endParaRPr lang="ja-JP" altLang="en-US" noProof="1"/>
          </a:p>
        </p:txBody>
      </p:sp>
      <p:sp>
        <p:nvSpPr>
          <p:cNvPr id="5" name="フッター プレースホルダー 4"/>
          <p:cNvSpPr>
            <a:spLocks noGrp="1"/>
          </p:cNvSpPr>
          <p:nvPr>
            <p:ph type="ftr" sz="quarter" idx="11"/>
          </p:nvPr>
        </p:nvSpPr>
        <p:spPr>
          <a:xfrm>
            <a:off x="4289240" y="6375679"/>
            <a:ext cx="3343275" cy="345796"/>
          </a:xfrm>
        </p:spPr>
        <p:txBody>
          <a:bodyPr rtlCol="0"/>
          <a:lstStyle>
            <a:lvl1pPr>
              <a:defRPr baseline="0">
                <a:solidFill>
                  <a:schemeClr val="tx2"/>
                </a:solidFill>
              </a:defRPr>
            </a:lvl1pPr>
          </a:lstStyle>
          <a:p>
            <a:endParaRPr lang="ja-JP" altLang="en-US" noProof="1"/>
          </a:p>
        </p:txBody>
      </p:sp>
      <p:sp>
        <p:nvSpPr>
          <p:cNvPr id="6" name="スライド番号プレースホルダー 5"/>
          <p:cNvSpPr>
            <a:spLocks noGrp="1"/>
          </p:cNvSpPr>
          <p:nvPr>
            <p:ph type="sldNum" sz="quarter" idx="12"/>
          </p:nvPr>
        </p:nvSpPr>
        <p:spPr>
          <a:xfrm>
            <a:off x="8078228" y="6375679"/>
            <a:ext cx="1208647" cy="345796"/>
          </a:xfrm>
        </p:spPr>
        <p:txBody>
          <a:bodyPr rtlCol="0"/>
          <a:lstStyle>
            <a:lvl1pPr>
              <a:defRPr baseline="0">
                <a:solidFill>
                  <a:schemeClr val="tx2"/>
                </a:solidFill>
              </a:defRPr>
            </a:lvl1pPr>
          </a:lstStyle>
          <a:p>
            <a:fld id="{299DD5A9-4EF1-497E-92EF-2D23CF305E03}" type="slidenum">
              <a:rPr lang="en-US" altLang="ja-JP" noProof="1" smtClean="0"/>
              <a:pPr/>
              <a:t>‹#›</a:t>
            </a:fld>
            <a:endParaRPr lang="ja-JP" altLang="en-US" noProof="1"/>
          </a:p>
        </p:txBody>
      </p:sp>
      <p:grpSp>
        <p:nvGrpSpPr>
          <p:cNvPr id="7" name="グループ 6" title="左のスカラップの図形"/>
          <p:cNvGrpSpPr/>
          <p:nvPr/>
        </p:nvGrpSpPr>
        <p:grpSpPr>
          <a:xfrm>
            <a:off x="0" y="0"/>
            <a:ext cx="2286893" cy="6858000"/>
            <a:chOff x="0" y="0"/>
            <a:chExt cx="2814638" cy="6858000"/>
          </a:xfrm>
        </p:grpSpPr>
        <p:sp>
          <p:nvSpPr>
            <p:cNvPr id="11" name="フリーフォーム(F) 6" title="左のスカラップの図形"/>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フリーフォーム(F) 11" title="左のスカラップのインライン"/>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51319442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段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baseline="0"/>
            </a:lvl1pPr>
          </a:lstStyle>
          <a:p>
            <a:pPr rtl="0"/>
            <a:r>
              <a:rPr lang="ja-JP" altLang="en-US" noProof="1"/>
              <a:t>マスター タイトルの書式設定</a:t>
            </a:r>
          </a:p>
        </p:txBody>
      </p:sp>
      <p:sp>
        <p:nvSpPr>
          <p:cNvPr id="3" name="コンテンツ プレースホルダー 2"/>
          <p:cNvSpPr>
            <a:spLocks noGrp="1"/>
          </p:cNvSpPr>
          <p:nvPr>
            <p:ph sz="half" idx="1" hasCustomPrompt="1"/>
          </p:nvPr>
        </p:nvSpPr>
        <p:spPr>
          <a:xfrm>
            <a:off x="1021556" y="2286000"/>
            <a:ext cx="3900488" cy="3619500"/>
          </a:xfrm>
        </p:spPr>
        <p:txBody>
          <a:bodyPr rtlCol="0"/>
          <a:lstStyle>
            <a:lvl1pPr>
              <a:defRPr baseline="0"/>
            </a:lvl1pPr>
            <a:lvl2pPr>
              <a:defRPr baseline="0"/>
            </a:lvl2pPr>
            <a:lvl3pPr>
              <a:defRPr baseline="0"/>
            </a:lvl3pPr>
            <a:lvl4pPr>
              <a:defRPr baseline="0"/>
            </a:lvl4pPr>
            <a:lvl5pPr>
              <a:defRPr baseline="0"/>
            </a:lvl5pPr>
          </a:lstStyle>
          <a:p>
            <a:pPr lvl="0" rtl="0"/>
            <a:r>
              <a:rPr lang="ja-JP" altLang="en-US" noProof="1"/>
              <a:t>マスター テキストのスタイルを編集する</a:t>
            </a:r>
          </a:p>
          <a:p>
            <a:pPr lvl="1" rtl="0"/>
            <a:r>
              <a:rPr lang="ja-JP" altLang="en-US" noProof="1"/>
              <a:t>第 </a:t>
            </a:r>
            <a:r>
              <a:rPr lang="en-US" altLang="ja-JP" noProof="1"/>
              <a:t>2 </a:t>
            </a:r>
            <a:r>
              <a:rPr lang="ja-JP" altLang="en-US" noProof="1"/>
              <a:t>レベル</a:t>
            </a:r>
          </a:p>
          <a:p>
            <a:pPr lvl="2" rtl="0"/>
            <a:r>
              <a:rPr lang="ja-JP" altLang="en-US" noProof="1"/>
              <a:t>第 </a:t>
            </a:r>
            <a:r>
              <a:rPr lang="en-US" altLang="ja-JP" noProof="1"/>
              <a:t>3 </a:t>
            </a:r>
            <a:r>
              <a:rPr lang="ja-JP" altLang="en-US" noProof="1"/>
              <a:t>レベル</a:t>
            </a:r>
          </a:p>
          <a:p>
            <a:pPr lvl="3" rtl="0"/>
            <a:r>
              <a:rPr lang="ja-JP" altLang="en-US" noProof="1"/>
              <a:t>第 </a:t>
            </a:r>
            <a:r>
              <a:rPr lang="en-US" altLang="ja-JP" noProof="1"/>
              <a:t>4 </a:t>
            </a:r>
            <a:r>
              <a:rPr lang="ja-JP" altLang="en-US" noProof="1"/>
              <a:t>レベル</a:t>
            </a:r>
          </a:p>
          <a:p>
            <a:pPr lvl="4" rtl="0"/>
            <a:r>
              <a:rPr lang="ja-JP" altLang="en-US" noProof="1"/>
              <a:t>第 </a:t>
            </a:r>
            <a:r>
              <a:rPr lang="en-US" altLang="ja-JP" noProof="1"/>
              <a:t>5 </a:t>
            </a:r>
            <a:r>
              <a:rPr lang="ja-JP" altLang="en-US" noProof="1"/>
              <a:t>レベル</a:t>
            </a:r>
          </a:p>
        </p:txBody>
      </p:sp>
      <p:sp>
        <p:nvSpPr>
          <p:cNvPr id="4" name="コンテンツ プレースホルダー 3"/>
          <p:cNvSpPr>
            <a:spLocks noGrp="1"/>
          </p:cNvSpPr>
          <p:nvPr>
            <p:ph sz="half" idx="2" hasCustomPrompt="1"/>
          </p:nvPr>
        </p:nvSpPr>
        <p:spPr>
          <a:xfrm>
            <a:off x="5401334" y="2286000"/>
            <a:ext cx="3900488" cy="3619500"/>
          </a:xfrm>
        </p:spPr>
        <p:txBody>
          <a:bodyPr rtlCol="0"/>
          <a:lstStyle>
            <a:lvl1pPr>
              <a:defRPr baseline="0"/>
            </a:lvl1pPr>
            <a:lvl2pPr>
              <a:defRPr baseline="0"/>
            </a:lvl2pPr>
            <a:lvl3pPr>
              <a:defRPr baseline="0"/>
            </a:lvl3pPr>
            <a:lvl4pPr>
              <a:defRPr baseline="0"/>
            </a:lvl4pPr>
            <a:lvl5pPr>
              <a:defRPr baseline="0"/>
            </a:lvl5pPr>
          </a:lstStyle>
          <a:p>
            <a:pPr lvl="0" rtl="0"/>
            <a:r>
              <a:rPr lang="ja-JP" altLang="en-US" noProof="1"/>
              <a:t>マスター テキストのスタイルを編集する</a:t>
            </a:r>
          </a:p>
          <a:p>
            <a:pPr lvl="1" rtl="0"/>
            <a:r>
              <a:rPr lang="ja-JP" altLang="en-US" noProof="1"/>
              <a:t>第 </a:t>
            </a:r>
            <a:r>
              <a:rPr lang="en-US" altLang="ja-JP" noProof="1"/>
              <a:t>2 </a:t>
            </a:r>
            <a:r>
              <a:rPr lang="ja-JP" altLang="en-US" noProof="1"/>
              <a:t>レベル</a:t>
            </a:r>
          </a:p>
          <a:p>
            <a:pPr lvl="2" rtl="0"/>
            <a:r>
              <a:rPr lang="ja-JP" altLang="en-US" noProof="1"/>
              <a:t>第 </a:t>
            </a:r>
            <a:r>
              <a:rPr lang="en-US" altLang="ja-JP" noProof="1"/>
              <a:t>3 </a:t>
            </a:r>
            <a:r>
              <a:rPr lang="ja-JP" altLang="en-US" noProof="1"/>
              <a:t>レベル</a:t>
            </a:r>
          </a:p>
          <a:p>
            <a:pPr lvl="3" rtl="0"/>
            <a:r>
              <a:rPr lang="ja-JP" altLang="en-US" noProof="1"/>
              <a:t>第 </a:t>
            </a:r>
            <a:r>
              <a:rPr lang="en-US" altLang="ja-JP" noProof="1"/>
              <a:t>4 </a:t>
            </a:r>
            <a:r>
              <a:rPr lang="ja-JP" altLang="en-US" noProof="1"/>
              <a:t>レベル</a:t>
            </a:r>
          </a:p>
          <a:p>
            <a:pPr lvl="4" rtl="0"/>
            <a:r>
              <a:rPr lang="ja-JP" altLang="en-US" noProof="1"/>
              <a:t>第 </a:t>
            </a:r>
            <a:r>
              <a:rPr lang="en-US" altLang="ja-JP" noProof="1"/>
              <a:t>5 </a:t>
            </a:r>
            <a:r>
              <a:rPr lang="ja-JP" altLang="en-US" noProof="1"/>
              <a:t>レベル</a:t>
            </a:r>
          </a:p>
        </p:txBody>
      </p:sp>
      <p:sp>
        <p:nvSpPr>
          <p:cNvPr id="5" name="日付プレースホルダー 4"/>
          <p:cNvSpPr>
            <a:spLocks noGrp="1"/>
          </p:cNvSpPr>
          <p:nvPr>
            <p:ph type="dt" sz="half" idx="10"/>
          </p:nvPr>
        </p:nvSpPr>
        <p:spPr/>
        <p:txBody>
          <a:bodyPr rtlCol="0"/>
          <a:lstStyle>
            <a:lvl1pPr>
              <a:defRPr baseline="0"/>
            </a:lvl1pPr>
          </a:lstStyle>
          <a:p>
            <a:fld id="{48119BC1-5D58-4F82-9946-FB3C56FB62E9}" type="datetime1">
              <a:rPr lang="ja-JP" altLang="en-US" noProof="1" smtClean="0"/>
              <a:t>2025/2/18</a:t>
            </a:fld>
            <a:endParaRPr lang="ja-JP" altLang="en-US" noProof="1"/>
          </a:p>
        </p:txBody>
      </p:sp>
      <p:sp>
        <p:nvSpPr>
          <p:cNvPr id="6" name="フッター プレースホルダー 5"/>
          <p:cNvSpPr>
            <a:spLocks noGrp="1"/>
          </p:cNvSpPr>
          <p:nvPr>
            <p:ph type="ftr" sz="quarter" idx="11"/>
          </p:nvPr>
        </p:nvSpPr>
        <p:spPr/>
        <p:txBody>
          <a:bodyPr rtlCol="0"/>
          <a:lstStyle>
            <a:lvl1pPr>
              <a:defRPr baseline="0"/>
            </a:lvl1pPr>
          </a:lstStyle>
          <a:p>
            <a:endParaRPr lang="ja-JP" altLang="en-US" noProof="1"/>
          </a:p>
        </p:txBody>
      </p:sp>
      <p:sp>
        <p:nvSpPr>
          <p:cNvPr id="7" name="スライド番号プレースホルダー 6"/>
          <p:cNvSpPr>
            <a:spLocks noGrp="1"/>
          </p:cNvSpPr>
          <p:nvPr>
            <p:ph type="sldNum" sz="quarter" idx="12"/>
          </p:nvPr>
        </p:nvSpPr>
        <p:spPr/>
        <p:txBody>
          <a:bodyPr rtlCol="0"/>
          <a:lstStyle>
            <a:lvl1pPr>
              <a:defRPr baseline="0"/>
            </a:lvl1pPr>
          </a:lstStyle>
          <a:p>
            <a:fld id="{299DD5A9-4EF1-497E-92EF-2D23CF305E03}" type="slidenum">
              <a:rPr lang="en-US" altLang="ja-JP" noProof="1" smtClean="0"/>
              <a:pPr/>
              <a:t>‹#›</a:t>
            </a:fld>
            <a:endParaRPr lang="ja-JP" altLang="en-US" noProof="1"/>
          </a:p>
        </p:txBody>
      </p:sp>
    </p:spTree>
    <p:extLst>
      <p:ext uri="{BB962C8B-B14F-4D97-AF65-F5344CB8AC3E}">
        <p14:creationId xmlns:p14="http://schemas.microsoft.com/office/powerpoint/2010/main" val="2700274406"/>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1017841" y="381001"/>
            <a:ext cx="8265319" cy="1493517"/>
          </a:xfrm>
        </p:spPr>
        <p:txBody>
          <a:bodyPr rtlCol="0"/>
          <a:lstStyle>
            <a:lvl1pPr>
              <a:defRPr baseline="0"/>
            </a:lvl1pPr>
          </a:lstStyle>
          <a:p>
            <a:pPr rtl="0"/>
            <a:r>
              <a:rPr lang="ja-JP" altLang="en-US" noProof="1"/>
              <a:t>マスター タイトルの書式設定</a:t>
            </a:r>
          </a:p>
        </p:txBody>
      </p:sp>
      <p:sp>
        <p:nvSpPr>
          <p:cNvPr id="3" name="テキスト プレースホルダー 2"/>
          <p:cNvSpPr>
            <a:spLocks noGrp="1"/>
          </p:cNvSpPr>
          <p:nvPr>
            <p:ph type="body" idx="1" hasCustomPrompt="1"/>
          </p:nvPr>
        </p:nvSpPr>
        <p:spPr>
          <a:xfrm>
            <a:off x="1016988" y="2199634"/>
            <a:ext cx="3900488" cy="632529"/>
          </a:xfrm>
        </p:spPr>
        <p:txBody>
          <a:bodyPr rtlCol="0" anchor="b">
            <a:noAutofit/>
          </a:bodyPr>
          <a:lstStyle>
            <a:lvl1pPr marL="0" indent="0">
              <a:lnSpc>
                <a:spcPct val="100000"/>
              </a:lnSpc>
              <a:buNone/>
              <a:defRPr sz="1544" b="1" cap="all" spc="163" baseline="0">
                <a:solidFill>
                  <a:schemeClr val="tx2"/>
                </a:solidFill>
              </a:defRPr>
            </a:lvl1pPr>
            <a:lvl2pPr marL="371475" indent="0">
              <a:buNone/>
              <a:defRPr sz="1544"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rtl="0"/>
            <a:r>
              <a:rPr lang="ja-JP" altLang="en-US" noProof="1"/>
              <a:t>マスター テキストのスタイルを編集する</a:t>
            </a:r>
          </a:p>
        </p:txBody>
      </p:sp>
      <p:sp>
        <p:nvSpPr>
          <p:cNvPr id="4" name="コンテンツ プレースホルダー 3"/>
          <p:cNvSpPr>
            <a:spLocks noGrp="1"/>
          </p:cNvSpPr>
          <p:nvPr>
            <p:ph sz="half" idx="2" hasCustomPrompt="1"/>
          </p:nvPr>
        </p:nvSpPr>
        <p:spPr>
          <a:xfrm>
            <a:off x="1021556" y="2909102"/>
            <a:ext cx="3900488" cy="2996398"/>
          </a:xfrm>
        </p:spPr>
        <p:txBody>
          <a:bodyPr rtlCol="0"/>
          <a:lstStyle>
            <a:lvl1pPr>
              <a:defRPr baseline="0"/>
            </a:lvl1pPr>
            <a:lvl2pPr>
              <a:defRPr baseline="0"/>
            </a:lvl2pPr>
            <a:lvl3pPr>
              <a:defRPr baseline="0"/>
            </a:lvl3pPr>
            <a:lvl4pPr>
              <a:defRPr baseline="0"/>
            </a:lvl4pPr>
            <a:lvl5pPr>
              <a:defRPr baseline="0"/>
            </a:lvl5pPr>
          </a:lstStyle>
          <a:p>
            <a:pPr lvl="0" rtl="0"/>
            <a:r>
              <a:rPr lang="ja-JP" altLang="en-US" noProof="1"/>
              <a:t>マスター テキストのスタイルを編集する</a:t>
            </a:r>
          </a:p>
          <a:p>
            <a:pPr lvl="1" rtl="0"/>
            <a:r>
              <a:rPr lang="ja-JP" altLang="en-US" noProof="1"/>
              <a:t>第 </a:t>
            </a:r>
            <a:r>
              <a:rPr lang="en-US" altLang="ja-JP" noProof="1"/>
              <a:t>2 </a:t>
            </a:r>
            <a:r>
              <a:rPr lang="ja-JP" altLang="en-US" noProof="1"/>
              <a:t>レベル</a:t>
            </a:r>
          </a:p>
          <a:p>
            <a:pPr lvl="2" rtl="0"/>
            <a:r>
              <a:rPr lang="ja-JP" altLang="en-US" noProof="1"/>
              <a:t>第 </a:t>
            </a:r>
            <a:r>
              <a:rPr lang="en-US" altLang="ja-JP" noProof="1"/>
              <a:t>3 </a:t>
            </a:r>
            <a:r>
              <a:rPr lang="ja-JP" altLang="en-US" noProof="1"/>
              <a:t>レベル</a:t>
            </a:r>
          </a:p>
          <a:p>
            <a:pPr lvl="3" rtl="0"/>
            <a:r>
              <a:rPr lang="ja-JP" altLang="en-US" noProof="1"/>
              <a:t>第 </a:t>
            </a:r>
            <a:r>
              <a:rPr lang="en-US" altLang="ja-JP" noProof="1"/>
              <a:t>4 </a:t>
            </a:r>
            <a:r>
              <a:rPr lang="ja-JP" altLang="en-US" noProof="1"/>
              <a:t>レベル</a:t>
            </a:r>
          </a:p>
          <a:p>
            <a:pPr lvl="4" rtl="0"/>
            <a:r>
              <a:rPr lang="ja-JP" altLang="en-US" noProof="1"/>
              <a:t>第 </a:t>
            </a:r>
            <a:r>
              <a:rPr lang="en-US" altLang="ja-JP" noProof="1"/>
              <a:t>5 </a:t>
            </a:r>
            <a:r>
              <a:rPr lang="ja-JP" altLang="en-US" noProof="1"/>
              <a:t>レベル</a:t>
            </a:r>
          </a:p>
        </p:txBody>
      </p:sp>
      <p:sp>
        <p:nvSpPr>
          <p:cNvPr id="5" name="テキスト プレースホルダー 4"/>
          <p:cNvSpPr>
            <a:spLocks noGrp="1"/>
          </p:cNvSpPr>
          <p:nvPr>
            <p:ph type="body" sz="quarter" idx="3" hasCustomPrompt="1"/>
          </p:nvPr>
        </p:nvSpPr>
        <p:spPr>
          <a:xfrm>
            <a:off x="5390014" y="2199634"/>
            <a:ext cx="3900488" cy="632529"/>
          </a:xfrm>
        </p:spPr>
        <p:txBody>
          <a:bodyPr rtlCol="0" anchor="b">
            <a:noAutofit/>
          </a:bodyPr>
          <a:lstStyle>
            <a:lvl1pPr marL="0" indent="0">
              <a:lnSpc>
                <a:spcPct val="100000"/>
              </a:lnSpc>
              <a:buNone/>
              <a:defRPr sz="1544" b="1" cap="all" spc="163" baseline="0">
                <a:solidFill>
                  <a:schemeClr val="tx2"/>
                </a:solidFill>
              </a:defRPr>
            </a:lvl1pPr>
            <a:lvl2pPr marL="371475" indent="0">
              <a:buNone/>
              <a:defRPr sz="1544"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rtl="0"/>
            <a:r>
              <a:rPr lang="ja-JP" altLang="en-US" noProof="1"/>
              <a:t>マスター テキストのスタイルを編集する</a:t>
            </a:r>
          </a:p>
        </p:txBody>
      </p:sp>
      <p:sp>
        <p:nvSpPr>
          <p:cNvPr id="6" name="コンテンツ プレースホルダー 5"/>
          <p:cNvSpPr>
            <a:spLocks noGrp="1"/>
          </p:cNvSpPr>
          <p:nvPr>
            <p:ph sz="quarter" idx="4" hasCustomPrompt="1"/>
          </p:nvPr>
        </p:nvSpPr>
        <p:spPr>
          <a:xfrm>
            <a:off x="5390014" y="2909102"/>
            <a:ext cx="3900488" cy="2996398"/>
          </a:xfrm>
        </p:spPr>
        <p:txBody>
          <a:bodyPr rtlCol="0"/>
          <a:lstStyle>
            <a:lvl1pPr>
              <a:defRPr baseline="0"/>
            </a:lvl1pPr>
            <a:lvl2pPr>
              <a:defRPr baseline="0"/>
            </a:lvl2pPr>
            <a:lvl3pPr>
              <a:defRPr baseline="0"/>
            </a:lvl3pPr>
            <a:lvl4pPr>
              <a:defRPr baseline="0"/>
            </a:lvl4pPr>
            <a:lvl5pPr>
              <a:defRPr baseline="0"/>
            </a:lvl5pPr>
          </a:lstStyle>
          <a:p>
            <a:pPr lvl="0" rtl="0"/>
            <a:r>
              <a:rPr lang="ja-JP" altLang="en-US" noProof="1"/>
              <a:t>マスター テキストのスタイルを編集する</a:t>
            </a:r>
          </a:p>
          <a:p>
            <a:pPr lvl="1" rtl="0"/>
            <a:r>
              <a:rPr lang="ja-JP" altLang="en-US" noProof="1"/>
              <a:t>第 </a:t>
            </a:r>
            <a:r>
              <a:rPr lang="en-US" altLang="ja-JP" noProof="1"/>
              <a:t>2 </a:t>
            </a:r>
            <a:r>
              <a:rPr lang="ja-JP" altLang="en-US" noProof="1"/>
              <a:t>レベル</a:t>
            </a:r>
          </a:p>
          <a:p>
            <a:pPr lvl="2" rtl="0"/>
            <a:r>
              <a:rPr lang="ja-JP" altLang="en-US" noProof="1"/>
              <a:t>第 </a:t>
            </a:r>
            <a:r>
              <a:rPr lang="en-US" altLang="ja-JP" noProof="1"/>
              <a:t>3 </a:t>
            </a:r>
            <a:r>
              <a:rPr lang="ja-JP" altLang="en-US" noProof="1"/>
              <a:t>レベル</a:t>
            </a:r>
          </a:p>
          <a:p>
            <a:pPr lvl="3" rtl="0"/>
            <a:r>
              <a:rPr lang="ja-JP" altLang="en-US" noProof="1"/>
              <a:t>第 </a:t>
            </a:r>
            <a:r>
              <a:rPr lang="en-US" altLang="ja-JP" noProof="1"/>
              <a:t>4 </a:t>
            </a:r>
            <a:r>
              <a:rPr lang="ja-JP" altLang="en-US" noProof="1"/>
              <a:t>レベル</a:t>
            </a:r>
          </a:p>
          <a:p>
            <a:pPr lvl="4" rtl="0"/>
            <a:r>
              <a:rPr lang="ja-JP" altLang="en-US" noProof="1"/>
              <a:t>第 </a:t>
            </a:r>
            <a:r>
              <a:rPr lang="en-US" altLang="ja-JP" noProof="1"/>
              <a:t>5 </a:t>
            </a:r>
            <a:r>
              <a:rPr lang="ja-JP" altLang="en-US" noProof="1"/>
              <a:t>レベル</a:t>
            </a:r>
          </a:p>
        </p:txBody>
      </p:sp>
      <p:sp>
        <p:nvSpPr>
          <p:cNvPr id="7" name="日付プレースホルダー 6"/>
          <p:cNvSpPr>
            <a:spLocks noGrp="1"/>
          </p:cNvSpPr>
          <p:nvPr>
            <p:ph type="dt" sz="half" idx="10"/>
          </p:nvPr>
        </p:nvSpPr>
        <p:spPr/>
        <p:txBody>
          <a:bodyPr rtlCol="0"/>
          <a:lstStyle>
            <a:lvl1pPr>
              <a:defRPr baseline="0"/>
            </a:lvl1pPr>
          </a:lstStyle>
          <a:p>
            <a:fld id="{A1501DCA-BA0C-439B-80E8-965592D768A3}" type="datetime1">
              <a:rPr lang="ja-JP" altLang="en-US" noProof="1" smtClean="0"/>
              <a:t>2025/2/18</a:t>
            </a:fld>
            <a:endParaRPr lang="ja-JP" altLang="en-US" noProof="1"/>
          </a:p>
        </p:txBody>
      </p:sp>
      <p:sp>
        <p:nvSpPr>
          <p:cNvPr id="8" name="フッター プレースホルダー 7"/>
          <p:cNvSpPr>
            <a:spLocks noGrp="1"/>
          </p:cNvSpPr>
          <p:nvPr>
            <p:ph type="ftr" sz="quarter" idx="11"/>
          </p:nvPr>
        </p:nvSpPr>
        <p:spPr/>
        <p:txBody>
          <a:bodyPr rtlCol="0"/>
          <a:lstStyle>
            <a:lvl1pPr>
              <a:defRPr baseline="0"/>
            </a:lvl1pPr>
          </a:lstStyle>
          <a:p>
            <a:endParaRPr lang="ja-JP" altLang="en-US" noProof="1"/>
          </a:p>
        </p:txBody>
      </p:sp>
      <p:sp>
        <p:nvSpPr>
          <p:cNvPr id="9" name="スライド番号プレースホルダー 8"/>
          <p:cNvSpPr>
            <a:spLocks noGrp="1"/>
          </p:cNvSpPr>
          <p:nvPr>
            <p:ph type="sldNum" sz="quarter" idx="12"/>
          </p:nvPr>
        </p:nvSpPr>
        <p:spPr/>
        <p:txBody>
          <a:bodyPr rtlCol="0"/>
          <a:lstStyle>
            <a:lvl1pPr>
              <a:defRPr baseline="0"/>
            </a:lvl1pPr>
          </a:lstStyle>
          <a:p>
            <a:fld id="{299DD5A9-4EF1-497E-92EF-2D23CF305E03}" type="slidenum">
              <a:rPr lang="en-US" altLang="ja-JP" noProof="1" smtClean="0"/>
              <a:pPr/>
              <a:t>‹#›</a:t>
            </a:fld>
            <a:endParaRPr lang="ja-JP" altLang="en-US" noProof="1"/>
          </a:p>
        </p:txBody>
      </p:sp>
    </p:spTree>
    <p:extLst>
      <p:ext uri="{BB962C8B-B14F-4D97-AF65-F5344CB8AC3E}">
        <p14:creationId xmlns:p14="http://schemas.microsoft.com/office/powerpoint/2010/main" val="558323575"/>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baseline="0"/>
            </a:lvl1pPr>
          </a:lstStyle>
          <a:p>
            <a:pPr rtl="0"/>
            <a:r>
              <a:rPr lang="ja-JP" altLang="en-US" noProof="1"/>
              <a:t>マスター タイトルの書式設定</a:t>
            </a:r>
          </a:p>
        </p:txBody>
      </p:sp>
      <p:sp>
        <p:nvSpPr>
          <p:cNvPr id="3" name="日付プレースホルダー 2"/>
          <p:cNvSpPr>
            <a:spLocks noGrp="1"/>
          </p:cNvSpPr>
          <p:nvPr>
            <p:ph type="dt" sz="half" idx="10"/>
          </p:nvPr>
        </p:nvSpPr>
        <p:spPr/>
        <p:txBody>
          <a:bodyPr rtlCol="0"/>
          <a:lstStyle>
            <a:lvl1pPr>
              <a:defRPr baseline="0"/>
            </a:lvl1pPr>
          </a:lstStyle>
          <a:p>
            <a:fld id="{0036CCD1-6313-4C08-A4A9-398373E22A5D}" type="datetime1">
              <a:rPr lang="ja-JP" altLang="en-US" noProof="1" smtClean="0"/>
              <a:t>2025/2/18</a:t>
            </a:fld>
            <a:endParaRPr lang="ja-JP" altLang="en-US" noProof="1"/>
          </a:p>
        </p:txBody>
      </p:sp>
      <p:sp>
        <p:nvSpPr>
          <p:cNvPr id="4" name="フッター プレースホルダー 3"/>
          <p:cNvSpPr>
            <a:spLocks noGrp="1"/>
          </p:cNvSpPr>
          <p:nvPr>
            <p:ph type="ftr" sz="quarter" idx="11"/>
          </p:nvPr>
        </p:nvSpPr>
        <p:spPr/>
        <p:txBody>
          <a:bodyPr rtlCol="0"/>
          <a:lstStyle>
            <a:lvl1pPr>
              <a:defRPr baseline="0"/>
            </a:lvl1pPr>
          </a:lstStyle>
          <a:p>
            <a:endParaRPr lang="ja-JP" altLang="en-US" noProof="1"/>
          </a:p>
        </p:txBody>
      </p:sp>
      <p:sp>
        <p:nvSpPr>
          <p:cNvPr id="5" name="スライド番号プレースホルダー 4"/>
          <p:cNvSpPr>
            <a:spLocks noGrp="1"/>
          </p:cNvSpPr>
          <p:nvPr>
            <p:ph type="sldNum" sz="quarter" idx="12"/>
          </p:nvPr>
        </p:nvSpPr>
        <p:spPr/>
        <p:txBody>
          <a:bodyPr rtlCol="0"/>
          <a:lstStyle>
            <a:lvl1pPr>
              <a:defRPr baseline="0"/>
            </a:lvl1pPr>
          </a:lstStyle>
          <a:p>
            <a:fld id="{299DD5A9-4EF1-497E-92EF-2D23CF305E03}" type="slidenum">
              <a:rPr lang="en-US" altLang="ja-JP" noProof="1" smtClean="0"/>
              <a:pPr/>
              <a:t>‹#›</a:t>
            </a:fld>
            <a:endParaRPr lang="ja-JP" altLang="en-US" noProof="1"/>
          </a:p>
        </p:txBody>
      </p:sp>
    </p:spTree>
    <p:extLst>
      <p:ext uri="{BB962C8B-B14F-4D97-AF65-F5344CB8AC3E}">
        <p14:creationId xmlns:p14="http://schemas.microsoft.com/office/powerpoint/2010/main" val="2849935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rtlCol="0"/>
          <a:lstStyle>
            <a:lvl1pPr>
              <a:defRPr baseline="0"/>
            </a:lvl1pPr>
          </a:lstStyle>
          <a:p>
            <a:fld id="{E8038082-27C2-44CA-9C16-FF192BA5FB74}" type="datetime1">
              <a:rPr lang="ja-JP" altLang="en-US" noProof="1" smtClean="0"/>
              <a:t>2025/2/18</a:t>
            </a:fld>
            <a:endParaRPr lang="ja-JP" altLang="en-US" noProof="1"/>
          </a:p>
        </p:txBody>
      </p:sp>
      <p:sp>
        <p:nvSpPr>
          <p:cNvPr id="3" name="フッター プレースホルダー 2"/>
          <p:cNvSpPr>
            <a:spLocks noGrp="1"/>
          </p:cNvSpPr>
          <p:nvPr>
            <p:ph type="ftr" sz="quarter" idx="11"/>
          </p:nvPr>
        </p:nvSpPr>
        <p:spPr/>
        <p:txBody>
          <a:bodyPr rtlCol="0"/>
          <a:lstStyle>
            <a:lvl1pPr>
              <a:defRPr baseline="0"/>
            </a:lvl1pPr>
          </a:lstStyle>
          <a:p>
            <a:endParaRPr lang="ja-JP" altLang="en-US" noProof="1"/>
          </a:p>
        </p:txBody>
      </p:sp>
      <p:sp>
        <p:nvSpPr>
          <p:cNvPr id="4" name="スライド番号プレースホルダー 3"/>
          <p:cNvSpPr>
            <a:spLocks noGrp="1"/>
          </p:cNvSpPr>
          <p:nvPr>
            <p:ph type="sldNum" sz="quarter" idx="12"/>
          </p:nvPr>
        </p:nvSpPr>
        <p:spPr/>
        <p:txBody>
          <a:bodyPr rtlCol="0"/>
          <a:lstStyle>
            <a:lvl1pPr>
              <a:defRPr baseline="0"/>
            </a:lvl1pPr>
          </a:lstStyle>
          <a:p>
            <a:fld id="{299DD5A9-4EF1-497E-92EF-2D23CF305E03}" type="slidenum">
              <a:rPr lang="en-US" altLang="ja-JP" noProof="1" smtClean="0"/>
              <a:pPr/>
              <a:t>‹#›</a:t>
            </a:fld>
            <a:endParaRPr lang="ja-JP" altLang="en-US" noProof="1"/>
          </a:p>
        </p:txBody>
      </p:sp>
    </p:spTree>
    <p:extLst>
      <p:ext uri="{BB962C8B-B14F-4D97-AF65-F5344CB8AC3E}">
        <p14:creationId xmlns:p14="http://schemas.microsoft.com/office/powerpoint/2010/main" val="616351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キャプション付きのコンテンツ">
    <p:spTree>
      <p:nvGrpSpPr>
        <p:cNvPr id="1" name=""/>
        <p:cNvGrpSpPr/>
        <p:nvPr/>
      </p:nvGrpSpPr>
      <p:grpSpPr>
        <a:xfrm>
          <a:off x="0" y="0"/>
          <a:ext cx="0" cy="0"/>
          <a:chOff x="0" y="0"/>
          <a:chExt cx="0" cy="0"/>
        </a:xfrm>
      </p:grpSpPr>
      <p:sp>
        <p:nvSpPr>
          <p:cNvPr id="17" name="フリーフォーム(F) 11" title="右のスカラップの背景の図形"/>
          <p:cNvSpPr/>
          <p:nvPr/>
        </p:nvSpPr>
        <p:spPr bwMode="auto">
          <a:xfrm>
            <a:off x="6004222" y="0"/>
            <a:ext cx="390177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タイトル 1"/>
          <p:cNvSpPr>
            <a:spLocks noGrp="1"/>
          </p:cNvSpPr>
          <p:nvPr>
            <p:ph type="title"/>
          </p:nvPr>
        </p:nvSpPr>
        <p:spPr>
          <a:xfrm>
            <a:off x="6774531" y="457200"/>
            <a:ext cx="2512343" cy="1196671"/>
          </a:xfrm>
        </p:spPr>
        <p:txBody>
          <a:bodyPr rtlCol="0" anchor="b">
            <a:normAutofit/>
          </a:bodyPr>
          <a:lstStyle>
            <a:lvl1pPr>
              <a:lnSpc>
                <a:spcPct val="100000"/>
              </a:lnSpc>
              <a:defRPr sz="1544" b="1" i="0" cap="all" spc="244" baseline="0">
                <a:solidFill>
                  <a:schemeClr val="accent1"/>
                </a:solidFill>
                <a:latin typeface="Meiryo UI" panose="020B0604030504040204" pitchFamily="50" charset="-128"/>
              </a:defRPr>
            </a:lvl1pPr>
          </a:lstStyle>
          <a:p>
            <a:pPr rtl="0"/>
            <a:r>
              <a:rPr lang="ja-JP" altLang="en-US" noProof="1"/>
              <a:t>マスター タイトルの書式設定</a:t>
            </a:r>
          </a:p>
        </p:txBody>
      </p:sp>
      <p:sp>
        <p:nvSpPr>
          <p:cNvPr id="3" name="コンテンツ プレースホルダー 2"/>
          <p:cNvSpPr>
            <a:spLocks noGrp="1"/>
          </p:cNvSpPr>
          <p:nvPr>
            <p:ph idx="1" hasCustomPrompt="1"/>
          </p:nvPr>
        </p:nvSpPr>
        <p:spPr>
          <a:xfrm>
            <a:off x="621604" y="920377"/>
            <a:ext cx="5003715" cy="4985124"/>
          </a:xfrm>
        </p:spPr>
        <p:txBody>
          <a:bodyPr rtlCol="0"/>
          <a:lstStyle>
            <a:lvl1pPr>
              <a:defRPr sz="2600" baseline="0"/>
            </a:lvl1pPr>
            <a:lvl2pPr>
              <a:defRPr sz="2275" baseline="0"/>
            </a:lvl2pPr>
            <a:lvl3pPr>
              <a:defRPr sz="1950" baseline="0"/>
            </a:lvl3pPr>
            <a:lvl4pPr>
              <a:defRPr sz="1625" baseline="0"/>
            </a:lvl4pPr>
            <a:lvl5pPr>
              <a:defRPr sz="1625" baseline="0"/>
            </a:lvl5pPr>
            <a:lvl6pPr>
              <a:defRPr sz="1625"/>
            </a:lvl6pPr>
            <a:lvl7pPr>
              <a:defRPr sz="1625"/>
            </a:lvl7pPr>
            <a:lvl8pPr>
              <a:defRPr sz="1625"/>
            </a:lvl8pPr>
            <a:lvl9pPr>
              <a:defRPr sz="1625"/>
            </a:lvl9pPr>
          </a:lstStyle>
          <a:p>
            <a:pPr lvl="0" rtl="0"/>
            <a:r>
              <a:rPr lang="ja-JP" altLang="en-US" noProof="1"/>
              <a:t>マスター テキストのスタイルを編集する</a:t>
            </a:r>
          </a:p>
          <a:p>
            <a:pPr lvl="1" rtl="0"/>
            <a:r>
              <a:rPr lang="ja-JP" altLang="en-US" noProof="1"/>
              <a:t>第 </a:t>
            </a:r>
            <a:r>
              <a:rPr lang="en-US" altLang="ja-JP" noProof="1"/>
              <a:t>2 </a:t>
            </a:r>
            <a:r>
              <a:rPr lang="ja-JP" altLang="en-US" noProof="1"/>
              <a:t>レベル</a:t>
            </a:r>
          </a:p>
          <a:p>
            <a:pPr lvl="2" rtl="0"/>
            <a:r>
              <a:rPr lang="ja-JP" altLang="en-US" noProof="1"/>
              <a:t>第 </a:t>
            </a:r>
            <a:r>
              <a:rPr lang="en-US" altLang="ja-JP" noProof="1"/>
              <a:t>3 </a:t>
            </a:r>
            <a:r>
              <a:rPr lang="ja-JP" altLang="en-US" noProof="1"/>
              <a:t>レベル</a:t>
            </a:r>
          </a:p>
          <a:p>
            <a:pPr lvl="3" rtl="0"/>
            <a:r>
              <a:rPr lang="ja-JP" altLang="en-US" noProof="1"/>
              <a:t>第 </a:t>
            </a:r>
            <a:r>
              <a:rPr lang="en-US" altLang="ja-JP" noProof="1"/>
              <a:t>4 </a:t>
            </a:r>
            <a:r>
              <a:rPr lang="ja-JP" altLang="en-US" noProof="1"/>
              <a:t>レベル</a:t>
            </a:r>
          </a:p>
          <a:p>
            <a:pPr lvl="4" rtl="0"/>
            <a:r>
              <a:rPr lang="ja-JP" altLang="en-US" noProof="1"/>
              <a:t>第 </a:t>
            </a:r>
            <a:r>
              <a:rPr lang="en-US" altLang="ja-JP" noProof="1"/>
              <a:t>5 </a:t>
            </a:r>
            <a:r>
              <a:rPr lang="ja-JP" altLang="en-US" noProof="1"/>
              <a:t>レベル</a:t>
            </a:r>
          </a:p>
        </p:txBody>
      </p:sp>
      <p:sp>
        <p:nvSpPr>
          <p:cNvPr id="4" name="テキスト プレースホルダー 3"/>
          <p:cNvSpPr>
            <a:spLocks noGrp="1"/>
          </p:cNvSpPr>
          <p:nvPr>
            <p:ph type="body" sz="half" idx="2" hasCustomPrompt="1"/>
          </p:nvPr>
        </p:nvSpPr>
        <p:spPr>
          <a:xfrm>
            <a:off x="6774532" y="1741336"/>
            <a:ext cx="2512343" cy="4164164"/>
          </a:xfrm>
        </p:spPr>
        <p:txBody>
          <a:bodyPr rtlCol="0"/>
          <a:lstStyle>
            <a:lvl1pPr marL="0" indent="0">
              <a:lnSpc>
                <a:spcPct val="120000"/>
              </a:lnSpc>
              <a:spcBef>
                <a:spcPts val="975"/>
              </a:spcBef>
              <a:buNone/>
              <a:defRPr sz="1300" baseline="0">
                <a:solidFill>
                  <a:schemeClr val="bg2"/>
                </a:solidFill>
              </a:defRPr>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rtl="0"/>
            <a:r>
              <a:rPr lang="ja-JP" altLang="en-US" noProof="1"/>
              <a:t>マスター テキストのスタイルを編集する</a:t>
            </a:r>
          </a:p>
        </p:txBody>
      </p:sp>
      <p:sp>
        <p:nvSpPr>
          <p:cNvPr id="5" name="日付プレースホルダー 4"/>
          <p:cNvSpPr>
            <a:spLocks noGrp="1"/>
          </p:cNvSpPr>
          <p:nvPr>
            <p:ph type="dt" sz="half" idx="10"/>
          </p:nvPr>
        </p:nvSpPr>
        <p:spPr>
          <a:xfrm>
            <a:off x="621604" y="6375679"/>
            <a:ext cx="1002101" cy="348462"/>
          </a:xfrm>
        </p:spPr>
        <p:txBody>
          <a:bodyPr rtlCol="0"/>
          <a:lstStyle>
            <a:lvl1pPr>
              <a:defRPr baseline="0"/>
            </a:lvl1pPr>
          </a:lstStyle>
          <a:p>
            <a:fld id="{AF267AD0-2BE9-4B6C-8F32-72040B1162F4}" type="datetime1">
              <a:rPr lang="ja-JP" altLang="en-US" noProof="1" smtClean="0"/>
              <a:t>2025/2/18</a:t>
            </a:fld>
            <a:endParaRPr lang="ja-JP" altLang="en-US" noProof="1"/>
          </a:p>
        </p:txBody>
      </p:sp>
      <p:sp>
        <p:nvSpPr>
          <p:cNvPr id="6" name="フッター プレースホルダー 5"/>
          <p:cNvSpPr>
            <a:spLocks noGrp="1"/>
          </p:cNvSpPr>
          <p:nvPr>
            <p:ph type="ftr" sz="quarter" idx="11"/>
          </p:nvPr>
        </p:nvSpPr>
        <p:spPr>
          <a:xfrm>
            <a:off x="1709192" y="6375679"/>
            <a:ext cx="2829270" cy="345796"/>
          </a:xfrm>
        </p:spPr>
        <p:txBody>
          <a:bodyPr rtlCol="0"/>
          <a:lstStyle>
            <a:lvl1pPr>
              <a:defRPr baseline="0"/>
            </a:lvl1pPr>
          </a:lstStyle>
          <a:p>
            <a:endParaRPr lang="ja-JP" altLang="en-US" noProof="1"/>
          </a:p>
        </p:txBody>
      </p:sp>
      <p:sp>
        <p:nvSpPr>
          <p:cNvPr id="7" name="スライド番号プレースホルダー 6"/>
          <p:cNvSpPr>
            <a:spLocks noGrp="1"/>
          </p:cNvSpPr>
          <p:nvPr>
            <p:ph type="sldNum" sz="quarter" idx="12"/>
          </p:nvPr>
        </p:nvSpPr>
        <p:spPr>
          <a:xfrm>
            <a:off x="4623949" y="6375679"/>
            <a:ext cx="1001371" cy="345796"/>
          </a:xfrm>
        </p:spPr>
        <p:txBody>
          <a:bodyPr rtlCol="0"/>
          <a:lstStyle>
            <a:lvl1pPr>
              <a:defRPr baseline="0"/>
            </a:lvl1pPr>
          </a:lstStyle>
          <a:p>
            <a:fld id="{299DD5A9-4EF1-497E-92EF-2D23CF305E03}" type="slidenum">
              <a:rPr lang="en-US" altLang="ja-JP" noProof="1" smtClean="0"/>
              <a:pPr/>
              <a:t>‹#›</a:t>
            </a:fld>
            <a:endParaRPr lang="ja-JP" altLang="en-US" noProof="1"/>
          </a:p>
        </p:txBody>
      </p:sp>
      <p:sp>
        <p:nvSpPr>
          <p:cNvPr id="8" name="長方形 7" title="左端の境界線"/>
          <p:cNvSpPr/>
          <p:nvPr/>
        </p:nvSpPr>
        <p:spPr>
          <a:xfrm>
            <a:off x="0" y="0"/>
            <a:ext cx="23031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88637214"/>
      </p:ext>
    </p:extLst>
  </p:cSld>
  <p:clrMapOvr>
    <a:masterClrMapping/>
  </p:clrMapOvr>
  <p:extLst>
    <p:ext uri="{DCECCB84-F9BA-43D5-87BE-67443E8EF086}">
      <p15:sldGuideLst xmlns:p15="http://schemas.microsoft.com/office/powerpoint/2012/main">
        <p15:guide id="1" orient="horz" pos="696"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キャプション付きの図">
    <p:spTree>
      <p:nvGrpSpPr>
        <p:cNvPr id="1" name=""/>
        <p:cNvGrpSpPr/>
        <p:nvPr/>
      </p:nvGrpSpPr>
      <p:grpSpPr>
        <a:xfrm>
          <a:off x="0" y="0"/>
          <a:ext cx="0" cy="0"/>
          <a:chOff x="0" y="0"/>
          <a:chExt cx="0" cy="0"/>
        </a:xfrm>
      </p:grpSpPr>
      <p:sp>
        <p:nvSpPr>
          <p:cNvPr id="3" name="図プレースホルダー 2"/>
          <p:cNvSpPr>
            <a:spLocks noGrp="1" noChangeAspect="1"/>
          </p:cNvSpPr>
          <p:nvPr>
            <p:ph type="pic" idx="1" hasCustomPrompt="1"/>
          </p:nvPr>
        </p:nvSpPr>
        <p:spPr>
          <a:xfrm>
            <a:off x="230315" y="1"/>
            <a:ext cx="5976413" cy="6857999"/>
          </a:xfrm>
        </p:spPr>
        <p:txBody>
          <a:bodyPr rtlCol="0" anchor="t"/>
          <a:lstStyle>
            <a:lvl1pPr marL="0" indent="0">
              <a:buNone/>
              <a:defRPr sz="2600" baseline="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pPr rtl="0"/>
            <a:r>
              <a:rPr lang="ja-JP" altLang="en-US" noProof="1"/>
              <a:t>アイコンをクリックして画像を追加</a:t>
            </a:r>
          </a:p>
        </p:txBody>
      </p:sp>
      <p:sp>
        <p:nvSpPr>
          <p:cNvPr id="11" name="フリーフォーム(F) 11" title="右のスカラップの背景の図形"/>
          <p:cNvSpPr/>
          <p:nvPr/>
        </p:nvSpPr>
        <p:spPr bwMode="auto">
          <a:xfrm>
            <a:off x="6004222" y="0"/>
            <a:ext cx="390177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長方形 11" title="左端の境界線"/>
          <p:cNvSpPr/>
          <p:nvPr/>
        </p:nvSpPr>
        <p:spPr>
          <a:xfrm>
            <a:off x="0" y="0"/>
            <a:ext cx="23031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タイトル 1"/>
          <p:cNvSpPr>
            <a:spLocks noGrp="1"/>
          </p:cNvSpPr>
          <p:nvPr>
            <p:ph type="title"/>
          </p:nvPr>
        </p:nvSpPr>
        <p:spPr>
          <a:xfrm>
            <a:off x="6774530" y="457200"/>
            <a:ext cx="2512345" cy="1196670"/>
          </a:xfrm>
        </p:spPr>
        <p:txBody>
          <a:bodyPr rtlCol="0" anchor="b">
            <a:normAutofit/>
          </a:bodyPr>
          <a:lstStyle>
            <a:lvl1pPr>
              <a:lnSpc>
                <a:spcPct val="100000"/>
              </a:lnSpc>
              <a:defRPr sz="1544" b="1" i="0" spc="244" baseline="0">
                <a:solidFill>
                  <a:schemeClr val="accent1"/>
                </a:solidFill>
                <a:latin typeface="Meiryo UI" panose="020B0604030504040204" pitchFamily="50" charset="-128"/>
              </a:defRPr>
            </a:lvl1pPr>
          </a:lstStyle>
          <a:p>
            <a:pPr rtl="0"/>
            <a:r>
              <a:rPr lang="ja-JP" altLang="en-US" noProof="1"/>
              <a:t>マスター タイトルの書式設定</a:t>
            </a:r>
          </a:p>
        </p:txBody>
      </p:sp>
      <p:sp>
        <p:nvSpPr>
          <p:cNvPr id="4" name="テキスト プレースホルダー 3"/>
          <p:cNvSpPr>
            <a:spLocks noGrp="1"/>
          </p:cNvSpPr>
          <p:nvPr>
            <p:ph type="body" sz="half" idx="2" hasCustomPrompt="1"/>
          </p:nvPr>
        </p:nvSpPr>
        <p:spPr>
          <a:xfrm>
            <a:off x="6774530" y="1741336"/>
            <a:ext cx="2512345" cy="4164164"/>
          </a:xfrm>
        </p:spPr>
        <p:txBody>
          <a:bodyPr rtlCol="0"/>
          <a:lstStyle>
            <a:lvl1pPr marL="0" indent="0">
              <a:lnSpc>
                <a:spcPct val="120000"/>
              </a:lnSpc>
              <a:spcBef>
                <a:spcPts val="975"/>
              </a:spcBef>
              <a:buNone/>
              <a:defRPr sz="1300" baseline="0">
                <a:solidFill>
                  <a:schemeClr val="bg2"/>
                </a:solidFill>
              </a:defRPr>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rtl="0"/>
            <a:r>
              <a:rPr lang="ja-JP" altLang="en-US" noProof="1"/>
              <a:t>マスター テキストのスタイルを編集する</a:t>
            </a:r>
          </a:p>
        </p:txBody>
      </p:sp>
      <p:sp>
        <p:nvSpPr>
          <p:cNvPr id="5" name="日付プレースホルダー 4"/>
          <p:cNvSpPr>
            <a:spLocks noGrp="1"/>
          </p:cNvSpPr>
          <p:nvPr>
            <p:ph type="dt" sz="half" idx="10"/>
          </p:nvPr>
        </p:nvSpPr>
        <p:spPr>
          <a:xfrm>
            <a:off x="622334" y="6375679"/>
            <a:ext cx="1001371" cy="348462"/>
          </a:xfrm>
        </p:spPr>
        <p:txBody>
          <a:bodyPr rtlCol="0"/>
          <a:lstStyle>
            <a:lvl1pPr>
              <a:defRPr baseline="0"/>
            </a:lvl1pPr>
          </a:lstStyle>
          <a:p>
            <a:fld id="{AE605B7E-456F-47D3-9443-2FC48320A78D}" type="datetime1">
              <a:rPr lang="ja-JP" altLang="en-US" noProof="1" smtClean="0"/>
              <a:t>2025/2/18</a:t>
            </a:fld>
            <a:endParaRPr lang="ja-JP" altLang="en-US" noProof="1"/>
          </a:p>
        </p:txBody>
      </p:sp>
      <p:sp>
        <p:nvSpPr>
          <p:cNvPr id="6" name="フッター プレースホルダー 5"/>
          <p:cNvSpPr>
            <a:spLocks noGrp="1"/>
          </p:cNvSpPr>
          <p:nvPr>
            <p:ph type="ftr" sz="quarter" idx="11"/>
          </p:nvPr>
        </p:nvSpPr>
        <p:spPr>
          <a:xfrm>
            <a:off x="1709192" y="6375679"/>
            <a:ext cx="2829270" cy="345796"/>
          </a:xfrm>
        </p:spPr>
        <p:txBody>
          <a:bodyPr rtlCol="0"/>
          <a:lstStyle>
            <a:lvl1pPr>
              <a:defRPr baseline="0"/>
            </a:lvl1pPr>
          </a:lstStyle>
          <a:p>
            <a:endParaRPr lang="ja-JP" altLang="en-US" noProof="1"/>
          </a:p>
        </p:txBody>
      </p:sp>
      <p:sp>
        <p:nvSpPr>
          <p:cNvPr id="7" name="スライド番号プレースホルダー 6"/>
          <p:cNvSpPr>
            <a:spLocks noGrp="1"/>
          </p:cNvSpPr>
          <p:nvPr>
            <p:ph type="sldNum" sz="quarter" idx="12"/>
          </p:nvPr>
        </p:nvSpPr>
        <p:spPr>
          <a:xfrm>
            <a:off x="4621149" y="6375679"/>
            <a:ext cx="1002983" cy="345796"/>
          </a:xfrm>
        </p:spPr>
        <p:txBody>
          <a:bodyPr rtlCol="0"/>
          <a:lstStyle>
            <a:lvl1pPr>
              <a:defRPr baseline="0"/>
            </a:lvl1pPr>
          </a:lstStyle>
          <a:p>
            <a:fld id="{299DD5A9-4EF1-497E-92EF-2D23CF305E03}" type="slidenum">
              <a:rPr lang="en-US" altLang="ja-JP" noProof="1" smtClean="0"/>
              <a:pPr/>
              <a:t>‹#›</a:t>
            </a:fld>
            <a:endParaRPr lang="ja-JP" altLang="en-US" noProof="1"/>
          </a:p>
        </p:txBody>
      </p:sp>
    </p:spTree>
    <p:extLst>
      <p:ext uri="{BB962C8B-B14F-4D97-AF65-F5344CB8AC3E}">
        <p14:creationId xmlns:p14="http://schemas.microsoft.com/office/powerpoint/2010/main" val="753837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1016988" y="382385"/>
            <a:ext cx="8269887" cy="1492132"/>
          </a:xfrm>
          <a:prstGeom prst="rect">
            <a:avLst/>
          </a:prstGeom>
        </p:spPr>
        <p:txBody>
          <a:bodyPr vert="horz" lIns="91440" tIns="45720" rIns="91440" bIns="45720" rtlCol="0" anchor="t">
            <a:normAutofit/>
          </a:bodyPr>
          <a:lstStyle/>
          <a:p>
            <a:pPr rtl="0"/>
            <a:r>
              <a:rPr lang="ja-JP" altLang="en-US" noProof="1"/>
              <a:t>マスター タイトルの書式設定</a:t>
            </a:r>
          </a:p>
        </p:txBody>
      </p:sp>
      <p:sp>
        <p:nvSpPr>
          <p:cNvPr id="3" name="テキスト プレースホルダー 2"/>
          <p:cNvSpPr>
            <a:spLocks noGrp="1"/>
          </p:cNvSpPr>
          <p:nvPr>
            <p:ph type="body" idx="1"/>
          </p:nvPr>
        </p:nvSpPr>
        <p:spPr>
          <a:xfrm>
            <a:off x="1016988" y="2286002"/>
            <a:ext cx="8269887" cy="3593591"/>
          </a:xfrm>
          <a:prstGeom prst="rect">
            <a:avLst/>
          </a:prstGeom>
        </p:spPr>
        <p:txBody>
          <a:bodyPr vert="horz" lIns="91440" tIns="45720" rIns="91440" bIns="45720" rtlCol="0">
            <a:normAutofit/>
          </a:bodyPr>
          <a:lstStyle/>
          <a:p>
            <a:pPr lvl="0" rtl="0"/>
            <a:r>
              <a:rPr lang="ja-JP" altLang="en-US" noProof="1"/>
              <a:t>マスター テキストのスタイルを編集する</a:t>
            </a:r>
          </a:p>
          <a:p>
            <a:pPr lvl="1" rtl="0"/>
            <a:r>
              <a:rPr lang="ja-JP" altLang="en-US" noProof="1"/>
              <a:t>第 </a:t>
            </a:r>
            <a:r>
              <a:rPr lang="en-US" altLang="ja-JP" noProof="1"/>
              <a:t>2 </a:t>
            </a:r>
            <a:r>
              <a:rPr lang="ja-JP" altLang="en-US" noProof="1"/>
              <a:t>レベル</a:t>
            </a:r>
          </a:p>
          <a:p>
            <a:pPr lvl="2" rtl="0"/>
            <a:r>
              <a:rPr lang="ja-JP" altLang="en-US" noProof="1"/>
              <a:t>第 </a:t>
            </a:r>
            <a:r>
              <a:rPr lang="en-US" altLang="ja-JP" noProof="1"/>
              <a:t>3 </a:t>
            </a:r>
            <a:r>
              <a:rPr lang="ja-JP" altLang="en-US" noProof="1"/>
              <a:t>レベル</a:t>
            </a:r>
          </a:p>
          <a:p>
            <a:pPr lvl="3" rtl="0"/>
            <a:r>
              <a:rPr lang="ja-JP" altLang="en-US" noProof="1"/>
              <a:t>第 </a:t>
            </a:r>
            <a:r>
              <a:rPr lang="en-US" altLang="ja-JP" noProof="1"/>
              <a:t>4 </a:t>
            </a:r>
            <a:r>
              <a:rPr lang="ja-JP" altLang="en-US" noProof="1"/>
              <a:t>レベル</a:t>
            </a:r>
          </a:p>
          <a:p>
            <a:pPr lvl="4" rtl="0"/>
            <a:r>
              <a:rPr lang="ja-JP" altLang="en-US" noProof="1"/>
              <a:t>第 </a:t>
            </a:r>
            <a:r>
              <a:rPr lang="en-US" altLang="ja-JP" noProof="1"/>
              <a:t>5 </a:t>
            </a:r>
            <a:r>
              <a:rPr lang="ja-JP" altLang="en-US" noProof="1"/>
              <a:t>レベル</a:t>
            </a:r>
          </a:p>
        </p:txBody>
      </p:sp>
      <p:sp>
        <p:nvSpPr>
          <p:cNvPr id="4" name="日付プレースホルダー 3"/>
          <p:cNvSpPr>
            <a:spLocks noGrp="1"/>
          </p:cNvSpPr>
          <p:nvPr>
            <p:ph type="dt" sz="half" idx="2"/>
          </p:nvPr>
        </p:nvSpPr>
        <p:spPr>
          <a:xfrm>
            <a:off x="1016988" y="6375679"/>
            <a:ext cx="1892899" cy="348462"/>
          </a:xfrm>
          <a:prstGeom prst="rect">
            <a:avLst/>
          </a:prstGeom>
        </p:spPr>
        <p:txBody>
          <a:bodyPr vert="horz" lIns="91440" tIns="45720" rIns="91440" bIns="45720" rtlCol="0" anchor="ctr"/>
          <a:lstStyle>
            <a:lvl1pPr algn="l">
              <a:defRPr sz="975" baseline="0">
                <a:solidFill>
                  <a:schemeClr val="tx1">
                    <a:lumMod val="65000"/>
                    <a:lumOff val="35000"/>
                  </a:schemeClr>
                </a:solidFill>
                <a:latin typeface="Meiryo UI" panose="020B0604030504040204" pitchFamily="50" charset="-128"/>
                <a:ea typeface="Meiryo UI" panose="020B0604030504040204" pitchFamily="50" charset="-128"/>
              </a:defRPr>
            </a:lvl1pPr>
          </a:lstStyle>
          <a:p>
            <a:fld id="{146ECC2F-45BF-43FF-96F9-A662FE1530A1}" type="datetime1">
              <a:rPr lang="ja-JP" altLang="en-US" noProof="1" smtClean="0"/>
              <a:t>2025/2/18</a:t>
            </a:fld>
            <a:endParaRPr lang="ja-JP" altLang="en-US" noProof="1"/>
          </a:p>
        </p:txBody>
      </p:sp>
      <p:sp>
        <p:nvSpPr>
          <p:cNvPr id="5" name="フッター プレースホルダー 4"/>
          <p:cNvSpPr>
            <a:spLocks noGrp="1"/>
          </p:cNvSpPr>
          <p:nvPr>
            <p:ph type="ftr" sz="quarter" idx="3"/>
          </p:nvPr>
        </p:nvSpPr>
        <p:spPr>
          <a:xfrm>
            <a:off x="3281363" y="6375679"/>
            <a:ext cx="3343275" cy="345796"/>
          </a:xfrm>
          <a:prstGeom prst="rect">
            <a:avLst/>
          </a:prstGeom>
        </p:spPr>
        <p:txBody>
          <a:bodyPr vert="horz" lIns="91440" tIns="45720" rIns="91440" bIns="45720" rtlCol="0" anchor="ctr"/>
          <a:lstStyle>
            <a:lvl1pPr algn="ctr">
              <a:defRPr sz="975" baseline="0">
                <a:solidFill>
                  <a:schemeClr val="tx1">
                    <a:lumMod val="65000"/>
                    <a:lumOff val="35000"/>
                  </a:schemeClr>
                </a:solidFill>
                <a:latin typeface="Meiryo UI" panose="020B0604030504040204" pitchFamily="50" charset="-128"/>
                <a:ea typeface="Meiryo UI" panose="020B0604030504040204" pitchFamily="50" charset="-128"/>
              </a:defRPr>
            </a:lvl1pPr>
          </a:lstStyle>
          <a:p>
            <a:endParaRPr lang="ja-JP" altLang="en-US" noProof="1"/>
          </a:p>
        </p:txBody>
      </p:sp>
      <p:sp>
        <p:nvSpPr>
          <p:cNvPr id="6" name="スライド番号プレースホルダー 5"/>
          <p:cNvSpPr>
            <a:spLocks noGrp="1"/>
          </p:cNvSpPr>
          <p:nvPr>
            <p:ph type="sldNum" sz="quarter" idx="4"/>
          </p:nvPr>
        </p:nvSpPr>
        <p:spPr>
          <a:xfrm>
            <a:off x="6996114" y="6375679"/>
            <a:ext cx="2290762" cy="345796"/>
          </a:xfrm>
          <a:prstGeom prst="rect">
            <a:avLst/>
          </a:prstGeom>
        </p:spPr>
        <p:txBody>
          <a:bodyPr vert="horz" lIns="91440" tIns="45720" rIns="91440" bIns="45720" rtlCol="0" anchor="ctr"/>
          <a:lstStyle>
            <a:lvl1pPr algn="r">
              <a:defRPr sz="975" baseline="0">
                <a:solidFill>
                  <a:schemeClr val="tx1">
                    <a:lumMod val="65000"/>
                    <a:lumOff val="35000"/>
                  </a:schemeClr>
                </a:solidFill>
                <a:latin typeface="Meiryo UI" panose="020B0604030504040204" pitchFamily="50" charset="-128"/>
                <a:ea typeface="Meiryo UI" panose="020B0604030504040204" pitchFamily="50" charset="-128"/>
              </a:defRPr>
            </a:lvl1pPr>
          </a:lstStyle>
          <a:p>
            <a:fld id="{299DD5A9-4EF1-497E-92EF-2D23CF305E03}" type="slidenum">
              <a:rPr lang="en-US" altLang="ja-JP" noProof="1" smtClean="0"/>
              <a:pPr/>
              <a:t>‹#›</a:t>
            </a:fld>
            <a:endParaRPr lang="ja-JP" altLang="en-US" noProof="1"/>
          </a:p>
        </p:txBody>
      </p:sp>
    </p:spTree>
    <p:extLst>
      <p:ext uri="{BB962C8B-B14F-4D97-AF65-F5344CB8AC3E}">
        <p14:creationId xmlns:p14="http://schemas.microsoft.com/office/powerpoint/2010/main" val="28180720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742950" rtl="0" eaLnBrk="1" latinLnBrk="0" hangingPunct="1">
        <a:lnSpc>
          <a:spcPct val="90000"/>
        </a:lnSpc>
        <a:spcBef>
          <a:spcPct val="0"/>
        </a:spcBef>
        <a:buNone/>
        <a:defRPr kumimoji="1" sz="4144" b="1" kern="1200" cap="all" spc="163" baseline="0">
          <a:solidFill>
            <a:schemeClr val="tx2"/>
          </a:solidFill>
          <a:latin typeface="Meiryo UI" panose="020B0604030504040204" pitchFamily="50" charset="-128"/>
          <a:ea typeface="Meiryo UI" panose="020B0604030504040204" pitchFamily="50" charset="-128"/>
          <a:cs typeface="+mj-cs"/>
        </a:defRPr>
      </a:lvl1pPr>
    </p:titleStyle>
    <p:bodyStyle>
      <a:lvl1pPr marL="185738" indent="-185738" algn="l" defTabSz="742950" rtl="0" eaLnBrk="1" latinLnBrk="0" hangingPunct="1">
        <a:lnSpc>
          <a:spcPct val="110000"/>
        </a:lnSpc>
        <a:spcBef>
          <a:spcPts val="569"/>
        </a:spcBef>
        <a:buClr>
          <a:schemeClr val="tx2"/>
        </a:buClr>
        <a:buFont typeface="Arial" panose="020B0604020202020204" pitchFamily="34" charset="0"/>
        <a:buChar char="•"/>
        <a:defRPr kumimoji="1" sz="1625"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lvl1pPr>
      <a:lvl2pPr marL="557213" indent="-185738" algn="l" defTabSz="742950" rtl="0" eaLnBrk="1" latinLnBrk="0" hangingPunct="1">
        <a:lnSpc>
          <a:spcPct val="110000"/>
        </a:lnSpc>
        <a:spcBef>
          <a:spcPts val="569"/>
        </a:spcBef>
        <a:buClr>
          <a:schemeClr val="tx2"/>
        </a:buClr>
        <a:buFont typeface="Gill Sans MT" panose="020B0502020104020203" pitchFamily="34" charset="0"/>
        <a:buChar char="–"/>
        <a:defRPr kumimoji="1" sz="1463"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lvl2pPr>
      <a:lvl3pPr marL="928688" indent="-185738" algn="l" defTabSz="742950" rtl="0" eaLnBrk="1" latinLnBrk="0" hangingPunct="1">
        <a:lnSpc>
          <a:spcPct val="110000"/>
        </a:lnSpc>
        <a:spcBef>
          <a:spcPts val="569"/>
        </a:spcBef>
        <a:buClr>
          <a:schemeClr val="tx2"/>
        </a:buClr>
        <a:buFont typeface="Arial" panose="020B0604020202020204" pitchFamily="34" charset="0"/>
        <a:buChar char="•"/>
        <a:defRPr kumimoji="1" sz="1300"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lvl3pPr>
      <a:lvl4pPr marL="1300163" indent="-185738" algn="l" defTabSz="742950" rtl="0" eaLnBrk="1" latinLnBrk="0" hangingPunct="1">
        <a:lnSpc>
          <a:spcPct val="110000"/>
        </a:lnSpc>
        <a:spcBef>
          <a:spcPts val="569"/>
        </a:spcBef>
        <a:buClr>
          <a:schemeClr val="tx2"/>
        </a:buClr>
        <a:buFont typeface="Gill Sans MT" panose="020B0502020104020203" pitchFamily="34" charset="0"/>
        <a:buChar char="–"/>
        <a:defRPr kumimoji="1" sz="1138"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lvl4pPr>
      <a:lvl5pPr marL="1671638" indent="-185738" algn="l" defTabSz="742950" rtl="0" eaLnBrk="1" latinLnBrk="0" hangingPunct="1">
        <a:lnSpc>
          <a:spcPct val="110000"/>
        </a:lnSpc>
        <a:spcBef>
          <a:spcPts val="569"/>
        </a:spcBef>
        <a:buClr>
          <a:schemeClr val="tx2"/>
        </a:buClr>
        <a:buFont typeface="Arial" panose="020B0604020202020204" pitchFamily="34" charset="0"/>
        <a:buChar char="•"/>
        <a:defRPr kumimoji="1" sz="1138"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lvl5pPr>
      <a:lvl6pPr marL="2043113" indent="-185738" algn="l" defTabSz="742950" rtl="0" eaLnBrk="1" latinLnBrk="0" hangingPunct="1">
        <a:lnSpc>
          <a:spcPct val="110000"/>
        </a:lnSpc>
        <a:spcBef>
          <a:spcPts val="569"/>
        </a:spcBef>
        <a:buClr>
          <a:schemeClr val="tx2"/>
        </a:buClr>
        <a:buFont typeface="Gill Sans MT" panose="020B0502020104020203" pitchFamily="34" charset="0"/>
        <a:buChar char="–"/>
        <a:defRPr kumimoji="1" sz="1138" kern="1200">
          <a:solidFill>
            <a:schemeClr val="tx1">
              <a:lumMod val="65000"/>
              <a:lumOff val="35000"/>
            </a:schemeClr>
          </a:solidFill>
          <a:latin typeface="+mn-lt"/>
          <a:ea typeface="+mn-ea"/>
          <a:cs typeface="+mn-cs"/>
        </a:defRPr>
      </a:lvl6pPr>
      <a:lvl7pPr marL="2414588" indent="-185738" algn="l" defTabSz="742950" rtl="0" eaLnBrk="1" latinLnBrk="0" hangingPunct="1">
        <a:lnSpc>
          <a:spcPct val="110000"/>
        </a:lnSpc>
        <a:spcBef>
          <a:spcPts val="569"/>
        </a:spcBef>
        <a:buClr>
          <a:schemeClr val="tx2"/>
        </a:buClr>
        <a:buFont typeface="Arial" panose="020B0604020202020204" pitchFamily="34" charset="0"/>
        <a:buChar char="•"/>
        <a:defRPr kumimoji="1" sz="1138" kern="1200">
          <a:solidFill>
            <a:schemeClr val="tx1">
              <a:lumMod val="65000"/>
              <a:lumOff val="35000"/>
            </a:schemeClr>
          </a:solidFill>
          <a:latin typeface="+mn-lt"/>
          <a:ea typeface="+mn-ea"/>
          <a:cs typeface="+mn-cs"/>
        </a:defRPr>
      </a:lvl7pPr>
      <a:lvl8pPr marL="2786063" indent="-185738" algn="l" defTabSz="742950" rtl="0" eaLnBrk="1" latinLnBrk="0" hangingPunct="1">
        <a:lnSpc>
          <a:spcPct val="110000"/>
        </a:lnSpc>
        <a:spcBef>
          <a:spcPts val="569"/>
        </a:spcBef>
        <a:buClr>
          <a:schemeClr val="tx2"/>
        </a:buClr>
        <a:buFont typeface="Gill Sans MT" panose="020B0502020104020203" pitchFamily="34" charset="0"/>
        <a:buChar char="–"/>
        <a:defRPr kumimoji="1" sz="1138" kern="1200" baseline="0">
          <a:solidFill>
            <a:schemeClr val="tx1">
              <a:lumMod val="65000"/>
              <a:lumOff val="35000"/>
            </a:schemeClr>
          </a:solidFill>
          <a:latin typeface="+mn-lt"/>
          <a:ea typeface="+mn-ea"/>
          <a:cs typeface="+mn-cs"/>
        </a:defRPr>
      </a:lvl8pPr>
      <a:lvl9pPr marL="3157538" indent="-185738" algn="l" defTabSz="742950" rtl="0" eaLnBrk="1" latinLnBrk="0" hangingPunct="1">
        <a:lnSpc>
          <a:spcPct val="110000"/>
        </a:lnSpc>
        <a:spcBef>
          <a:spcPts val="569"/>
        </a:spcBef>
        <a:buClr>
          <a:schemeClr val="tx2"/>
        </a:buClr>
        <a:buFont typeface="Arial" panose="020B0604020202020204" pitchFamily="34" charset="0"/>
        <a:buChar char="•"/>
        <a:defRPr kumimoji="1" sz="1138" kern="1200" baseline="0">
          <a:solidFill>
            <a:schemeClr val="tx1">
              <a:lumMod val="65000"/>
              <a:lumOff val="35000"/>
            </a:schemeClr>
          </a:solidFill>
          <a:latin typeface="+mn-lt"/>
          <a:ea typeface="+mn-ea"/>
          <a:cs typeface="+mn-cs"/>
        </a:defRPr>
      </a:lvl9pPr>
    </p:bodyStyle>
    <p:otherStyle>
      <a:defPPr>
        <a:defRPr lang="en-US"/>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extLst>
    <p:ext uri="{27BBF7A9-308A-43DC-89C8-2F10F3537804}">
      <p15:sldGuideLst xmlns:p15="http://schemas.microsoft.com/office/powerpoint/2012/main">
        <p15:guide id="1" pos="644" userDrawn="1">
          <p15:clr>
            <a:srgbClr val="F26B43"/>
          </p15:clr>
        </p15:guide>
        <p15:guide id="2" pos="5850" userDrawn="1">
          <p15:clr>
            <a:srgbClr val="F26B43"/>
          </p15:clr>
        </p15:guide>
        <p15:guide id="3" orient="horz" pos="4008" userDrawn="1">
          <p15:clr>
            <a:srgbClr val="F26B43"/>
          </p15:clr>
        </p15:guide>
        <p15:guide id="4" orient="horz" pos="1440" userDrawn="1">
          <p15:clr>
            <a:srgbClr val="F26B43"/>
          </p15:clr>
        </p15:guide>
        <p15:guide id="5" orient="horz" pos="3720" userDrawn="1">
          <p15:clr>
            <a:srgbClr val="F26B43"/>
          </p15:clr>
        </p15:guide>
        <p15:guide id="6" orient="horz" pos="2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chart" Target="../charts/chart28.xml"/><Relationship Id="rId5" Type="http://schemas.openxmlformats.org/officeDocument/2006/relationships/chart" Target="../charts/chart27.xml"/><Relationship Id="rId4" Type="http://schemas.openxmlformats.org/officeDocument/2006/relationships/chart" Target="../charts/chart26.xml"/></Relationships>
</file>

<file path=ppt/slides/_rels/slide11.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10.xml"/><Relationship Id="rId1" Type="http://schemas.openxmlformats.org/officeDocument/2006/relationships/slideLayout" Target="../slideLayouts/slideLayout6.xml"/><Relationship Id="rId6" Type="http://schemas.openxmlformats.org/officeDocument/2006/relationships/chart" Target="../charts/chart32.xml"/><Relationship Id="rId5" Type="http://schemas.openxmlformats.org/officeDocument/2006/relationships/chart" Target="../charts/chart31.xml"/><Relationship Id="rId4" Type="http://schemas.openxmlformats.org/officeDocument/2006/relationships/chart" Target="../charts/chart30.xml"/></Relationships>
</file>

<file path=ppt/slides/_rels/slide12.xml.rels><?xml version="1.0" encoding="UTF-8" standalone="yes"?>
<Relationships xmlns="http://schemas.openxmlformats.org/package/2006/relationships"><Relationship Id="rId3" Type="http://schemas.openxmlformats.org/officeDocument/2006/relationships/chart" Target="../charts/chart33.xml"/><Relationship Id="rId2" Type="http://schemas.openxmlformats.org/officeDocument/2006/relationships/notesSlide" Target="../notesSlides/notesSlide11.xml"/><Relationship Id="rId1" Type="http://schemas.openxmlformats.org/officeDocument/2006/relationships/slideLayout" Target="../slideLayouts/slideLayout6.xml"/><Relationship Id="rId4" Type="http://schemas.openxmlformats.org/officeDocument/2006/relationships/chart" Target="../charts/chart34.xml"/></Relationships>
</file>

<file path=ppt/slides/_rels/slide13.xml.rels><?xml version="1.0" encoding="UTF-8" standalone="yes"?>
<Relationships xmlns="http://schemas.openxmlformats.org/package/2006/relationships"><Relationship Id="rId3" Type="http://schemas.openxmlformats.org/officeDocument/2006/relationships/chart" Target="../charts/chart35.xml"/><Relationship Id="rId2" Type="http://schemas.openxmlformats.org/officeDocument/2006/relationships/notesSlide" Target="../notesSlides/notesSlide12.xml"/><Relationship Id="rId1" Type="http://schemas.openxmlformats.org/officeDocument/2006/relationships/slideLayout" Target="../slideLayouts/slideLayout6.xml"/><Relationship Id="rId4" Type="http://schemas.openxmlformats.org/officeDocument/2006/relationships/chart" Target="../charts/chart36.xml"/></Relationships>
</file>

<file path=ppt/slides/_rels/slide14.xml.rels><?xml version="1.0" encoding="UTF-8" standalone="yes"?>
<Relationships xmlns="http://schemas.openxmlformats.org/package/2006/relationships"><Relationship Id="rId3" Type="http://schemas.openxmlformats.org/officeDocument/2006/relationships/chart" Target="../charts/chart37.xml"/><Relationship Id="rId2" Type="http://schemas.openxmlformats.org/officeDocument/2006/relationships/notesSlide" Target="../notesSlides/notesSlide13.xml"/><Relationship Id="rId1" Type="http://schemas.openxmlformats.org/officeDocument/2006/relationships/slideLayout" Target="../slideLayouts/slideLayout6.xml"/><Relationship Id="rId4" Type="http://schemas.openxmlformats.org/officeDocument/2006/relationships/chart" Target="../charts/chart38.xml"/></Relationships>
</file>

<file path=ppt/slides/_rels/slide15.xml.rels><?xml version="1.0" encoding="UTF-8" standalone="yes"?>
<Relationships xmlns="http://schemas.openxmlformats.org/package/2006/relationships"><Relationship Id="rId3" Type="http://schemas.openxmlformats.org/officeDocument/2006/relationships/chart" Target="../charts/chart39.xml"/><Relationship Id="rId2" Type="http://schemas.openxmlformats.org/officeDocument/2006/relationships/notesSlide" Target="../notesSlides/notesSlide14.xml"/><Relationship Id="rId1" Type="http://schemas.openxmlformats.org/officeDocument/2006/relationships/slideLayout" Target="../slideLayouts/slideLayout6.xml"/><Relationship Id="rId4" Type="http://schemas.openxmlformats.org/officeDocument/2006/relationships/chart" Target="../charts/chart40.xml"/></Relationships>
</file>

<file path=ppt/slides/_rels/slide16.xml.rels><?xml version="1.0" encoding="UTF-8" standalone="yes"?>
<Relationships xmlns="http://schemas.openxmlformats.org/package/2006/relationships"><Relationship Id="rId3" Type="http://schemas.openxmlformats.org/officeDocument/2006/relationships/chart" Target="../charts/chart41.xml"/><Relationship Id="rId2" Type="http://schemas.openxmlformats.org/officeDocument/2006/relationships/notesSlide" Target="../notesSlides/notesSlide15.xml"/><Relationship Id="rId1" Type="http://schemas.openxmlformats.org/officeDocument/2006/relationships/slideLayout" Target="../slideLayouts/slideLayout6.xml"/><Relationship Id="rId4" Type="http://schemas.openxmlformats.org/officeDocument/2006/relationships/chart" Target="../charts/chart42.xml"/></Relationships>
</file>

<file path=ppt/slides/_rels/slide17.xml.rels><?xml version="1.0" encoding="UTF-8" standalone="yes"?>
<Relationships xmlns="http://schemas.openxmlformats.org/package/2006/relationships"><Relationship Id="rId3" Type="http://schemas.openxmlformats.org/officeDocument/2006/relationships/chart" Target="../charts/chart43.xml"/><Relationship Id="rId2" Type="http://schemas.openxmlformats.org/officeDocument/2006/relationships/notesSlide" Target="../notesSlides/notesSlide16.xml"/><Relationship Id="rId1" Type="http://schemas.openxmlformats.org/officeDocument/2006/relationships/slideLayout" Target="../slideLayouts/slideLayout6.xml"/><Relationship Id="rId6" Type="http://schemas.openxmlformats.org/officeDocument/2006/relationships/chart" Target="../charts/chart46.xml"/><Relationship Id="rId5" Type="http://schemas.openxmlformats.org/officeDocument/2006/relationships/chart" Target="../charts/chart45.xml"/><Relationship Id="rId4" Type="http://schemas.openxmlformats.org/officeDocument/2006/relationships/chart" Target="../charts/chart44.xml"/></Relationships>
</file>

<file path=ppt/slides/_rels/slide18.xml.rels><?xml version="1.0" encoding="UTF-8" standalone="yes"?>
<Relationships xmlns="http://schemas.openxmlformats.org/package/2006/relationships"><Relationship Id="rId3" Type="http://schemas.openxmlformats.org/officeDocument/2006/relationships/chart" Target="../charts/chart47.xml"/><Relationship Id="rId2" Type="http://schemas.openxmlformats.org/officeDocument/2006/relationships/notesSlide" Target="../notesSlides/notesSlide17.xml"/><Relationship Id="rId1" Type="http://schemas.openxmlformats.org/officeDocument/2006/relationships/slideLayout" Target="../slideLayouts/slideLayout6.xml"/><Relationship Id="rId4" Type="http://schemas.openxmlformats.org/officeDocument/2006/relationships/chart" Target="../charts/chart48.xml"/></Relationships>
</file>

<file path=ppt/slides/_rels/slide19.xml.rels><?xml version="1.0" encoding="UTF-8" standalone="yes"?>
<Relationships xmlns="http://schemas.openxmlformats.org/package/2006/relationships"><Relationship Id="rId3" Type="http://schemas.openxmlformats.org/officeDocument/2006/relationships/chart" Target="../charts/chart49.xml"/><Relationship Id="rId2" Type="http://schemas.openxmlformats.org/officeDocument/2006/relationships/notesSlide" Target="../notesSlides/notesSlide18.xml"/><Relationship Id="rId1" Type="http://schemas.openxmlformats.org/officeDocument/2006/relationships/slideLayout" Target="../slideLayouts/slideLayout6.xml"/><Relationship Id="rId4" Type="http://schemas.openxmlformats.org/officeDocument/2006/relationships/chart" Target="../charts/chart5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chart" Target="../charts/chart8.xml"/><Relationship Id="rId5" Type="http://schemas.openxmlformats.org/officeDocument/2006/relationships/chart" Target="../charts/chart7.xml"/><Relationship Id="rId4" Type="http://schemas.openxmlformats.org/officeDocument/2006/relationships/chart" Target="../charts/chart6.xml"/></Relationships>
</file>

<file path=ppt/slides/_rels/slide6.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chart" Target="../charts/chart12.xml"/><Relationship Id="rId5" Type="http://schemas.openxmlformats.org/officeDocument/2006/relationships/chart" Target="../charts/chart11.xml"/><Relationship Id="rId4" Type="http://schemas.openxmlformats.org/officeDocument/2006/relationships/chart" Target="../charts/chart10.xml"/></Relationships>
</file>

<file path=ppt/slides/_rels/slide7.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chart" Target="../charts/chart16.xml"/><Relationship Id="rId5" Type="http://schemas.openxmlformats.org/officeDocument/2006/relationships/chart" Target="../charts/chart15.xml"/><Relationship Id="rId4" Type="http://schemas.openxmlformats.org/officeDocument/2006/relationships/chart" Target="../charts/chart14.xml"/></Relationships>
</file>

<file path=ppt/slides/_rels/slide8.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chart" Target="../charts/chart20.xml"/><Relationship Id="rId5" Type="http://schemas.openxmlformats.org/officeDocument/2006/relationships/chart" Target="../charts/chart19.xml"/><Relationship Id="rId4" Type="http://schemas.openxmlformats.org/officeDocument/2006/relationships/chart" Target="../charts/chart18.xml"/></Relationships>
</file>

<file path=ppt/slides/_rels/slide9.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chart" Target="../charts/chart24.xml"/><Relationship Id="rId5" Type="http://schemas.openxmlformats.org/officeDocument/2006/relationships/chart" Target="../charts/chart23.xml"/><Relationship Id="rId4" Type="http://schemas.openxmlformats.org/officeDocument/2006/relationships/chart" Target="../charts/char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57F0B952-2A91-9A04-CEED-C775B57A95E6}"/>
              </a:ext>
            </a:extLst>
          </p:cNvPr>
          <p:cNvSpPr/>
          <p:nvPr/>
        </p:nvSpPr>
        <p:spPr>
          <a:xfrm>
            <a:off x="1016987" y="1229802"/>
            <a:ext cx="8269887" cy="2403174"/>
          </a:xfrm>
          <a:prstGeom prst="rect">
            <a:avLst/>
          </a:prstGeom>
          <a:solidFill>
            <a:schemeClr val="tx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63"/>
          </a:p>
        </p:txBody>
      </p:sp>
      <p:sp>
        <p:nvSpPr>
          <p:cNvPr id="2" name="タイトル 1">
            <a:extLst>
              <a:ext uri="{FF2B5EF4-FFF2-40B4-BE49-F238E27FC236}">
                <a16:creationId xmlns:a16="http://schemas.microsoft.com/office/drawing/2014/main" id="{1FDF3088-698D-40FE-9C22-078E728B311E}"/>
              </a:ext>
            </a:extLst>
          </p:cNvPr>
          <p:cNvSpPr>
            <a:spLocks noGrp="1"/>
          </p:cNvSpPr>
          <p:nvPr>
            <p:ph type="title"/>
          </p:nvPr>
        </p:nvSpPr>
        <p:spPr>
          <a:xfrm>
            <a:off x="1016986" y="1179744"/>
            <a:ext cx="8269887" cy="2004411"/>
          </a:xfrm>
        </p:spPr>
        <p:txBody>
          <a:bodyPr>
            <a:normAutofit fontScale="90000"/>
          </a:bodyPr>
          <a:lstStyle/>
          <a:p>
            <a:pPr algn="ctr"/>
            <a:r>
              <a:rPr lang="ja-JP" altLang="en-US" sz="49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三浦市</a:t>
            </a:r>
            <a:br>
              <a:rPr lang="en-US" altLang="ja-JP" sz="49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br>
            <a:r>
              <a:rPr lang="ja-JP" altLang="en-US" sz="49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子ども・子育て支援事業計画</a:t>
            </a:r>
            <a:br>
              <a:rPr lang="en-US" altLang="ja-JP" sz="49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br>
            <a:r>
              <a:rPr lang="ja-JP" altLang="en-US" sz="49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ニーズ調査結果報告書</a:t>
            </a:r>
            <a:br>
              <a:rPr lang="ja-JP" altLang="en-US" sz="48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br>
            <a:endParaRPr lang="ja-JP" altLang="en-US" sz="4800" dirty="0">
              <a:solidFill>
                <a:schemeClr val="tx1">
                  <a:lumMod val="75000"/>
                  <a:lumOff val="25000"/>
                </a:schemeClr>
              </a:solidFill>
              <a:latin typeface="HG丸ｺﾞｼｯｸM-PRO" panose="020F0600000000000000" pitchFamily="50" charset="-128"/>
              <a:ea typeface="HG丸ｺﾞｼｯｸM-PRO" panose="020F0600000000000000" pitchFamily="50" charset="-128"/>
            </a:endParaRPr>
          </a:p>
        </p:txBody>
      </p:sp>
      <p:sp>
        <p:nvSpPr>
          <p:cNvPr id="3" name="字幕 2">
            <a:extLst>
              <a:ext uri="{FF2B5EF4-FFF2-40B4-BE49-F238E27FC236}">
                <a16:creationId xmlns:a16="http://schemas.microsoft.com/office/drawing/2014/main" id="{DBE80271-9CF7-4472-8287-44C05345821F}"/>
              </a:ext>
            </a:extLst>
          </p:cNvPr>
          <p:cNvSpPr>
            <a:spLocks noGrp="1"/>
          </p:cNvSpPr>
          <p:nvPr>
            <p:ph idx="1"/>
          </p:nvPr>
        </p:nvSpPr>
        <p:spPr>
          <a:xfrm>
            <a:off x="1016988" y="3104706"/>
            <a:ext cx="8269887" cy="550387"/>
          </a:xfrm>
          <a:solidFill>
            <a:schemeClr val="accent1">
              <a:lumMod val="40000"/>
              <a:lumOff val="60000"/>
            </a:schemeClr>
          </a:solidFill>
        </p:spPr>
        <p:txBody>
          <a:bodyPr>
            <a:noAutofit/>
          </a:bodyPr>
          <a:lstStyle/>
          <a:p>
            <a:pPr marL="0" indent="0" algn="ctr">
              <a:buNone/>
            </a:pPr>
            <a:endParaRPr lang="en-US" altLang="ja-JP" sz="3575" dirty="0">
              <a:solidFill>
                <a:srgbClr val="002060"/>
              </a:solidFill>
              <a:latin typeface="HG丸ｺﾞｼｯｸM-PRO" panose="020F0600000000000000" pitchFamily="50" charset="-128"/>
              <a:ea typeface="HG丸ｺﾞｼｯｸM-PRO" panose="020F0600000000000000" pitchFamily="50" charset="-128"/>
            </a:endParaRPr>
          </a:p>
          <a:p>
            <a:pPr marL="0" indent="0" algn="ctr">
              <a:buNone/>
            </a:pPr>
            <a:endParaRPr lang="ja-JP" altLang="en-US" sz="3575" dirty="0">
              <a:solidFill>
                <a:srgbClr val="002060"/>
              </a:solidFill>
              <a:latin typeface="HG丸ｺﾞｼｯｸM-PRO" panose="020F0600000000000000" pitchFamily="50" charset="-128"/>
              <a:ea typeface="HG丸ｺﾞｼｯｸM-PRO" panose="020F0600000000000000" pitchFamily="50" charset="-128"/>
            </a:endParaRPr>
          </a:p>
        </p:txBody>
      </p:sp>
      <p:pic>
        <p:nvPicPr>
          <p:cNvPr id="4" name="図 3">
            <a:extLst>
              <a:ext uri="{FF2B5EF4-FFF2-40B4-BE49-F238E27FC236}">
                <a16:creationId xmlns:a16="http://schemas.microsoft.com/office/drawing/2014/main" id="{C289199A-CB2F-4088-9C9B-11C5ECDE24E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909821" y="3915295"/>
            <a:ext cx="2545636" cy="1628815"/>
          </a:xfrm>
          <a:prstGeom prst="rect">
            <a:avLst/>
          </a:prstGeom>
          <a:noFill/>
          <a:ln>
            <a:noFill/>
          </a:ln>
        </p:spPr>
      </p:pic>
      <p:sp>
        <p:nvSpPr>
          <p:cNvPr id="7" name="正方形/長方形 6">
            <a:extLst>
              <a:ext uri="{FF2B5EF4-FFF2-40B4-BE49-F238E27FC236}">
                <a16:creationId xmlns:a16="http://schemas.microsoft.com/office/drawing/2014/main" id="{65E3BCDD-F385-788C-3D63-57C67EFC0687}"/>
              </a:ext>
            </a:extLst>
          </p:cNvPr>
          <p:cNvSpPr/>
          <p:nvPr/>
        </p:nvSpPr>
        <p:spPr>
          <a:xfrm>
            <a:off x="7256367" y="378769"/>
            <a:ext cx="2030506" cy="649484"/>
          </a:xfrm>
          <a:prstGeom prst="rect">
            <a:avLst/>
          </a:prstGeom>
          <a:ln w="38100">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2000" dirty="0">
                <a:ln w="0"/>
                <a:solidFill>
                  <a:schemeClr val="tx1"/>
                </a:solidFill>
                <a:effectLst>
                  <a:outerShdw blurRad="38100" dist="19050" dir="2700000" algn="tl" rotWithShape="0">
                    <a:schemeClr val="dk1">
                      <a:alpha val="40000"/>
                    </a:schemeClr>
                  </a:outerShdw>
                </a:effectLst>
              </a:rPr>
              <a:t>資料２ー１</a:t>
            </a:r>
          </a:p>
        </p:txBody>
      </p:sp>
    </p:spTree>
    <p:extLst>
      <p:ext uri="{BB962C8B-B14F-4D97-AF65-F5344CB8AC3E}">
        <p14:creationId xmlns:p14="http://schemas.microsoft.com/office/powerpoint/2010/main" val="9837841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0A7717-A8FA-81EE-1BC3-83CDC3475277}"/>
            </a:ext>
          </a:extLst>
        </p:cNvPr>
        <p:cNvGrpSpPr/>
        <p:nvPr/>
      </p:nvGrpSpPr>
      <p:grpSpPr>
        <a:xfrm>
          <a:off x="0" y="0"/>
          <a:ext cx="0" cy="0"/>
          <a:chOff x="0" y="0"/>
          <a:chExt cx="0" cy="0"/>
        </a:xfrm>
      </p:grpSpPr>
      <p:sp>
        <p:nvSpPr>
          <p:cNvPr id="2" name="スライド番号プレースホルダー 3">
            <a:extLst>
              <a:ext uri="{FF2B5EF4-FFF2-40B4-BE49-F238E27FC236}">
                <a16:creationId xmlns:a16="http://schemas.microsoft.com/office/drawing/2014/main" id="{10BC8DB4-16FA-B127-733C-047161714513}"/>
              </a:ext>
            </a:extLst>
          </p:cNvPr>
          <p:cNvSpPr>
            <a:spLocks noGrp="1"/>
          </p:cNvSpPr>
          <p:nvPr>
            <p:ph type="sldNum" sz="quarter" idx="12"/>
          </p:nvPr>
        </p:nvSpPr>
        <p:spPr>
          <a:xfrm>
            <a:off x="6996114" y="6381442"/>
            <a:ext cx="2290762" cy="280959"/>
          </a:xfrm>
        </p:spPr>
        <p:txBody>
          <a:bodyPr/>
          <a:lstStyle/>
          <a:p>
            <a:fld id="{299DD5A9-4EF1-497E-92EF-2D23CF305E03}" type="slidenum">
              <a:rPr lang="en-US" altLang="ja-JP" noProof="1" smtClean="0"/>
              <a:pPr/>
              <a:t>10</a:t>
            </a:fld>
            <a:endParaRPr lang="ja-JP" altLang="en-US" noProof="1"/>
          </a:p>
        </p:txBody>
      </p:sp>
      <p:sp>
        <p:nvSpPr>
          <p:cNvPr id="4" name="テキスト ボックス 3">
            <a:extLst>
              <a:ext uri="{FF2B5EF4-FFF2-40B4-BE49-F238E27FC236}">
                <a16:creationId xmlns:a16="http://schemas.microsoft.com/office/drawing/2014/main" id="{B9C97A3A-8D40-0C5C-FFAF-A219C6BF501E}"/>
              </a:ext>
            </a:extLst>
          </p:cNvPr>
          <p:cNvSpPr txBox="1"/>
          <p:nvPr/>
        </p:nvSpPr>
        <p:spPr>
          <a:xfrm>
            <a:off x="716903" y="382100"/>
            <a:ext cx="8472195" cy="369332"/>
          </a:xfrm>
          <a:prstGeom prst="rect">
            <a:avLst/>
          </a:prstGeom>
          <a:noFill/>
          <a:ln>
            <a:solidFill>
              <a:schemeClr val="tx1"/>
            </a:solidFill>
            <a:prstDash val="dash"/>
          </a:ln>
        </p:spPr>
        <p:txBody>
          <a:bodyPr wrap="square" rtlCol="0">
            <a:spAutoFit/>
          </a:bodyPr>
          <a:lstStyle/>
          <a:p>
            <a:pPr>
              <a:spcBef>
                <a:spcPts val="600"/>
              </a:spcBef>
            </a:pPr>
            <a:r>
              <a:rPr lang="ja-JP" altLang="en-US" dirty="0">
                <a:latin typeface="BIZ UDゴシック" panose="020B0400000000000000" pitchFamily="49" charset="-128"/>
                <a:ea typeface="BIZ UDゴシック" panose="020B0400000000000000" pitchFamily="49" charset="-128"/>
              </a:rPr>
              <a:t>問　子育てをしてよかったこと、嬉しかったことは何ですか。（○は３つまで）</a:t>
            </a:r>
            <a:endParaRPr lang="ja-JP" altLang="ja-JP" dirty="0">
              <a:latin typeface="BIZ UDゴシック" panose="020B0400000000000000" pitchFamily="49" charset="-128"/>
              <a:ea typeface="BIZ UDゴシック" panose="020B0400000000000000" pitchFamily="49" charset="-128"/>
            </a:endParaRPr>
          </a:p>
        </p:txBody>
      </p:sp>
      <p:grpSp>
        <p:nvGrpSpPr>
          <p:cNvPr id="23" name="グループ化 22">
            <a:extLst>
              <a:ext uri="{FF2B5EF4-FFF2-40B4-BE49-F238E27FC236}">
                <a16:creationId xmlns:a16="http://schemas.microsoft.com/office/drawing/2014/main" id="{C2DD1930-C04F-E325-5E82-C44C0BE05F1F}"/>
              </a:ext>
            </a:extLst>
          </p:cNvPr>
          <p:cNvGrpSpPr/>
          <p:nvPr/>
        </p:nvGrpSpPr>
        <p:grpSpPr>
          <a:xfrm>
            <a:off x="241804" y="1390579"/>
            <a:ext cx="2549472" cy="4809601"/>
            <a:chOff x="4786046" y="882703"/>
            <a:chExt cx="2549472" cy="4809601"/>
          </a:xfrm>
        </p:grpSpPr>
        <p:sp>
          <p:nvSpPr>
            <p:cNvPr id="9" name="テキスト ボックス 8">
              <a:extLst>
                <a:ext uri="{FF2B5EF4-FFF2-40B4-BE49-F238E27FC236}">
                  <a16:creationId xmlns:a16="http://schemas.microsoft.com/office/drawing/2014/main" id="{BE740989-0127-B3E7-AB81-3FE927FB28F5}"/>
                </a:ext>
              </a:extLst>
            </p:cNvPr>
            <p:cNvSpPr txBox="1"/>
            <p:nvPr/>
          </p:nvSpPr>
          <p:spPr>
            <a:xfrm>
              <a:off x="4786047" y="882703"/>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子どもを持つ喜びが実</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感できたこと</a:t>
              </a:r>
              <a:endParaRPr lang="ja-JP" altLang="ja-JP" sz="900" b="1" dirty="0">
                <a:latin typeface="BIZ UDゴシック" panose="020B0400000000000000" pitchFamily="49" charset="-128"/>
                <a:ea typeface="BIZ UDゴシック" panose="020B0400000000000000" pitchFamily="49" charset="-128"/>
              </a:endParaRPr>
            </a:p>
          </p:txBody>
        </p:sp>
        <p:sp>
          <p:nvSpPr>
            <p:cNvPr id="13" name="テキスト ボックス 12">
              <a:extLst>
                <a:ext uri="{FF2B5EF4-FFF2-40B4-BE49-F238E27FC236}">
                  <a16:creationId xmlns:a16="http://schemas.microsoft.com/office/drawing/2014/main" id="{5CB12FD7-159D-7B5F-7768-5234D30262FC}"/>
                </a:ext>
              </a:extLst>
            </p:cNvPr>
            <p:cNvSpPr txBox="1"/>
            <p:nvPr/>
          </p:nvSpPr>
          <p:spPr>
            <a:xfrm>
              <a:off x="4788437" y="1744924"/>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子育てを通じて自分も</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成長できたこと</a:t>
              </a:r>
              <a:endParaRPr lang="ja-JP" altLang="ja-JP" sz="900" b="1" dirty="0">
                <a:latin typeface="BIZ UDゴシック" panose="020B0400000000000000" pitchFamily="49" charset="-128"/>
                <a:ea typeface="BIZ UDゴシック" panose="020B0400000000000000" pitchFamily="49" charset="-128"/>
              </a:endParaRPr>
            </a:p>
          </p:txBody>
        </p:sp>
        <p:sp>
          <p:nvSpPr>
            <p:cNvPr id="14" name="テキスト ボックス 13">
              <a:extLst>
                <a:ext uri="{FF2B5EF4-FFF2-40B4-BE49-F238E27FC236}">
                  <a16:creationId xmlns:a16="http://schemas.microsoft.com/office/drawing/2014/main" id="{E7BD5BE1-5590-24F9-7DFE-1E2D4FF882D0}"/>
                </a:ext>
              </a:extLst>
            </p:cNvPr>
            <p:cNvSpPr txBox="1"/>
            <p:nvPr/>
          </p:nvSpPr>
          <p:spPr>
            <a:xfrm>
              <a:off x="4814131" y="4546890"/>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その他</a:t>
              </a:r>
              <a:endParaRPr lang="ja-JP" altLang="ja-JP" sz="900" b="1" dirty="0">
                <a:latin typeface="BIZ UDゴシック" panose="020B0400000000000000" pitchFamily="49" charset="-128"/>
                <a:ea typeface="BIZ UDゴシック" panose="020B0400000000000000" pitchFamily="49" charset="-128"/>
              </a:endParaRPr>
            </a:p>
          </p:txBody>
        </p:sp>
        <p:sp>
          <p:nvSpPr>
            <p:cNvPr id="15" name="テキスト ボックス 14">
              <a:extLst>
                <a:ext uri="{FF2B5EF4-FFF2-40B4-BE49-F238E27FC236}">
                  <a16:creationId xmlns:a16="http://schemas.microsoft.com/office/drawing/2014/main" id="{817A4636-9313-5FD2-B985-BB2F01E51F41}"/>
                </a:ext>
              </a:extLst>
            </p:cNvPr>
            <p:cNvSpPr txBox="1"/>
            <p:nvPr/>
          </p:nvSpPr>
          <p:spPr>
            <a:xfrm>
              <a:off x="4792865" y="4087923"/>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自分の親への感謝の念</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が生まれた</a:t>
              </a:r>
              <a:endParaRPr lang="ja-JP" altLang="ja-JP" sz="900" b="1" dirty="0">
                <a:latin typeface="BIZ UDゴシック" panose="020B0400000000000000" pitchFamily="49" charset="-128"/>
                <a:ea typeface="BIZ UDゴシック" panose="020B0400000000000000" pitchFamily="49" charset="-128"/>
              </a:endParaRPr>
            </a:p>
          </p:txBody>
        </p:sp>
        <p:sp>
          <p:nvSpPr>
            <p:cNvPr id="17" name="テキスト ボックス 16">
              <a:extLst>
                <a:ext uri="{FF2B5EF4-FFF2-40B4-BE49-F238E27FC236}">
                  <a16:creationId xmlns:a16="http://schemas.microsoft.com/office/drawing/2014/main" id="{ED3C3D37-5BBC-25BA-DF04-EEEA400C4E97}"/>
                </a:ext>
              </a:extLst>
            </p:cNvPr>
            <p:cNvSpPr txBox="1"/>
            <p:nvPr/>
          </p:nvSpPr>
          <p:spPr>
            <a:xfrm>
              <a:off x="4809702" y="5461472"/>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無回答</a:t>
              </a:r>
              <a:endParaRPr lang="ja-JP" altLang="ja-JP" sz="900" b="1" dirty="0">
                <a:latin typeface="BIZ UDゴシック" panose="020B0400000000000000" pitchFamily="49" charset="-128"/>
                <a:ea typeface="BIZ UDゴシック" panose="020B0400000000000000" pitchFamily="49" charset="-128"/>
              </a:endParaRPr>
            </a:p>
          </p:txBody>
        </p:sp>
        <p:sp>
          <p:nvSpPr>
            <p:cNvPr id="7" name="テキスト ボックス 6">
              <a:extLst>
                <a:ext uri="{FF2B5EF4-FFF2-40B4-BE49-F238E27FC236}">
                  <a16:creationId xmlns:a16="http://schemas.microsoft.com/office/drawing/2014/main" id="{36C331D2-56E5-D504-31E7-FCB3151DB223}"/>
                </a:ext>
              </a:extLst>
            </p:cNvPr>
            <p:cNvSpPr txBox="1"/>
            <p:nvPr/>
          </p:nvSpPr>
          <p:spPr>
            <a:xfrm>
              <a:off x="4786046" y="1401739"/>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子どもの成長</a:t>
              </a:r>
              <a:endParaRPr lang="ja-JP" altLang="ja-JP" sz="900" b="1" dirty="0">
                <a:latin typeface="BIZ UDゴシック" panose="020B0400000000000000" pitchFamily="49" charset="-128"/>
                <a:ea typeface="BIZ UDゴシック" panose="020B0400000000000000" pitchFamily="49" charset="-128"/>
              </a:endParaRPr>
            </a:p>
          </p:txBody>
        </p:sp>
        <p:sp>
          <p:nvSpPr>
            <p:cNvPr id="25" name="テキスト ボックス 24">
              <a:extLst>
                <a:ext uri="{FF2B5EF4-FFF2-40B4-BE49-F238E27FC236}">
                  <a16:creationId xmlns:a16="http://schemas.microsoft.com/office/drawing/2014/main" id="{8AF187F0-68C7-F0B7-A738-285AEAB550AC}"/>
                </a:ext>
              </a:extLst>
            </p:cNvPr>
            <p:cNvSpPr txBox="1"/>
            <p:nvPr/>
          </p:nvSpPr>
          <p:spPr>
            <a:xfrm>
              <a:off x="4788437" y="2227853"/>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配偶者との関係がよく</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なったこと</a:t>
              </a:r>
              <a:endParaRPr lang="ja-JP" altLang="ja-JP" sz="900" b="1" dirty="0">
                <a:latin typeface="BIZ UDゴシック" panose="020B0400000000000000" pitchFamily="49" charset="-128"/>
                <a:ea typeface="BIZ UDゴシック" panose="020B0400000000000000" pitchFamily="49" charset="-128"/>
              </a:endParaRPr>
            </a:p>
          </p:txBody>
        </p:sp>
        <p:sp>
          <p:nvSpPr>
            <p:cNvPr id="5" name="テキスト ボックス 4">
              <a:extLst>
                <a:ext uri="{FF2B5EF4-FFF2-40B4-BE49-F238E27FC236}">
                  <a16:creationId xmlns:a16="http://schemas.microsoft.com/office/drawing/2014/main" id="{E21220F2-966B-639A-A756-CBF636ABB928}"/>
                </a:ext>
              </a:extLst>
            </p:cNvPr>
            <p:cNvSpPr txBox="1"/>
            <p:nvPr/>
          </p:nvSpPr>
          <p:spPr>
            <a:xfrm>
              <a:off x="4788437" y="3157888"/>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家族が明るくなったこ</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と</a:t>
              </a:r>
              <a:endParaRPr lang="ja-JP" altLang="ja-JP" sz="900" b="1" dirty="0">
                <a:latin typeface="BIZ UDゴシック" panose="020B0400000000000000" pitchFamily="49" charset="-128"/>
                <a:ea typeface="BIZ UDゴシック" panose="020B0400000000000000" pitchFamily="49" charset="-128"/>
              </a:endParaRPr>
            </a:p>
          </p:txBody>
        </p:sp>
        <p:sp>
          <p:nvSpPr>
            <p:cNvPr id="6" name="テキスト ボックス 5">
              <a:extLst>
                <a:ext uri="{FF2B5EF4-FFF2-40B4-BE49-F238E27FC236}">
                  <a16:creationId xmlns:a16="http://schemas.microsoft.com/office/drawing/2014/main" id="{7F6C239D-B37D-2AC7-7006-6BD5129D4C9B}"/>
                </a:ext>
              </a:extLst>
            </p:cNvPr>
            <p:cNvSpPr txBox="1"/>
            <p:nvPr/>
          </p:nvSpPr>
          <p:spPr>
            <a:xfrm>
              <a:off x="4786047" y="2718719"/>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家族間の会話が増えた</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こと</a:t>
              </a:r>
              <a:endParaRPr lang="ja-JP" altLang="ja-JP" sz="900" b="1" dirty="0">
                <a:latin typeface="BIZ UDゴシック" panose="020B0400000000000000" pitchFamily="49" charset="-128"/>
                <a:ea typeface="BIZ UDゴシック" panose="020B0400000000000000" pitchFamily="49" charset="-128"/>
              </a:endParaRPr>
            </a:p>
          </p:txBody>
        </p:sp>
        <p:sp>
          <p:nvSpPr>
            <p:cNvPr id="8" name="テキスト ボックス 7">
              <a:extLst>
                <a:ext uri="{FF2B5EF4-FFF2-40B4-BE49-F238E27FC236}">
                  <a16:creationId xmlns:a16="http://schemas.microsoft.com/office/drawing/2014/main" id="{F1B34C34-EF9F-3F43-6A22-BCCAB0B6212B}"/>
                </a:ext>
              </a:extLst>
            </p:cNvPr>
            <p:cNvSpPr txBox="1"/>
            <p:nvPr/>
          </p:nvSpPr>
          <p:spPr>
            <a:xfrm>
              <a:off x="4788437" y="3601402"/>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子育てを通じて友人が</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増えたこと</a:t>
              </a:r>
              <a:endParaRPr lang="ja-JP" altLang="ja-JP" sz="900" b="1" dirty="0">
                <a:latin typeface="BIZ UDゴシック" panose="020B0400000000000000" pitchFamily="49" charset="-128"/>
                <a:ea typeface="BIZ UDゴシック" panose="020B0400000000000000" pitchFamily="49" charset="-128"/>
              </a:endParaRPr>
            </a:p>
          </p:txBody>
        </p:sp>
        <p:sp>
          <p:nvSpPr>
            <p:cNvPr id="10" name="テキスト ボックス 9">
              <a:extLst>
                <a:ext uri="{FF2B5EF4-FFF2-40B4-BE49-F238E27FC236}">
                  <a16:creationId xmlns:a16="http://schemas.microsoft.com/office/drawing/2014/main" id="{801C54C5-F2E6-38FB-B417-B2D7928B77FA}"/>
                </a:ext>
              </a:extLst>
            </p:cNvPr>
            <p:cNvSpPr txBox="1"/>
            <p:nvPr/>
          </p:nvSpPr>
          <p:spPr>
            <a:xfrm>
              <a:off x="4814131" y="5010100"/>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特にない</a:t>
              </a:r>
              <a:endParaRPr lang="ja-JP" altLang="ja-JP" sz="900" b="1" dirty="0">
                <a:latin typeface="BIZ UDゴシック" panose="020B0400000000000000" pitchFamily="49" charset="-128"/>
                <a:ea typeface="BIZ UDゴシック" panose="020B0400000000000000" pitchFamily="49" charset="-128"/>
              </a:endParaRPr>
            </a:p>
          </p:txBody>
        </p:sp>
      </p:grpSp>
      <p:sp>
        <p:nvSpPr>
          <p:cNvPr id="21" name="テキスト ボックス 20">
            <a:extLst>
              <a:ext uri="{FF2B5EF4-FFF2-40B4-BE49-F238E27FC236}">
                <a16:creationId xmlns:a16="http://schemas.microsoft.com/office/drawing/2014/main" id="{F563EC7E-F122-3E07-1B6D-2B641C0BC854}"/>
              </a:ext>
            </a:extLst>
          </p:cNvPr>
          <p:cNvSpPr txBox="1"/>
          <p:nvPr/>
        </p:nvSpPr>
        <p:spPr>
          <a:xfrm>
            <a:off x="4583929" y="995088"/>
            <a:ext cx="510384" cy="261610"/>
          </a:xfrm>
          <a:prstGeom prst="rect">
            <a:avLst/>
          </a:prstGeom>
          <a:noFill/>
        </p:spPr>
        <p:txBody>
          <a:bodyPr wrap="square" rtlCol="0">
            <a:spAutoFit/>
          </a:bodyPr>
          <a:lstStyle/>
          <a:p>
            <a:r>
              <a:rPr lang="ja-JP" altLang="en-US" sz="1100" dirty="0">
                <a:latin typeface="BIZ UDゴシック" panose="020B0400000000000000" pitchFamily="49" charset="-128"/>
                <a:ea typeface="BIZ UDゴシック" panose="020B0400000000000000" pitchFamily="49" charset="-128"/>
              </a:rPr>
              <a:t>％</a:t>
            </a:r>
            <a:endParaRPr lang="ja-JP" altLang="ja-JP" sz="1100" dirty="0">
              <a:latin typeface="BIZ UDゴシック" panose="020B0400000000000000" pitchFamily="49" charset="-128"/>
              <a:ea typeface="BIZ UDゴシック" panose="020B0400000000000000" pitchFamily="49" charset="-128"/>
            </a:endParaRPr>
          </a:p>
        </p:txBody>
      </p:sp>
      <p:graphicFrame>
        <p:nvGraphicFramePr>
          <p:cNvPr id="3" name="グラフ 2">
            <a:extLst>
              <a:ext uri="{FF2B5EF4-FFF2-40B4-BE49-F238E27FC236}">
                <a16:creationId xmlns:a16="http://schemas.microsoft.com/office/drawing/2014/main" id="{836A106D-1012-3BC8-14E5-6D2F697B95F6}"/>
              </a:ext>
            </a:extLst>
          </p:cNvPr>
          <p:cNvGraphicFramePr>
            <a:graphicFrameLocks/>
          </p:cNvGraphicFramePr>
          <p:nvPr>
            <p:extLst>
              <p:ext uri="{D42A27DB-BD31-4B8C-83A1-F6EECF244321}">
                <p14:modId xmlns:p14="http://schemas.microsoft.com/office/powerpoint/2010/main" val="1153230300"/>
              </p:ext>
            </p:extLst>
          </p:nvPr>
        </p:nvGraphicFramePr>
        <p:xfrm>
          <a:off x="1647758" y="1134605"/>
          <a:ext cx="3096000" cy="5184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グラフ 11">
            <a:extLst>
              <a:ext uri="{FF2B5EF4-FFF2-40B4-BE49-F238E27FC236}">
                <a16:creationId xmlns:a16="http://schemas.microsoft.com/office/drawing/2014/main" id="{DD8000A7-700F-824A-6BED-E7FA1CD85430}"/>
              </a:ext>
            </a:extLst>
          </p:cNvPr>
          <p:cNvGraphicFramePr>
            <a:graphicFrameLocks/>
          </p:cNvGraphicFramePr>
          <p:nvPr>
            <p:extLst>
              <p:ext uri="{D42A27DB-BD31-4B8C-83A1-F6EECF244321}">
                <p14:modId xmlns:p14="http://schemas.microsoft.com/office/powerpoint/2010/main" val="1711814873"/>
              </p:ext>
            </p:extLst>
          </p:nvPr>
        </p:nvGraphicFramePr>
        <p:xfrm>
          <a:off x="540000" y="6300000"/>
          <a:ext cx="3888000" cy="3953767"/>
        </p:xfrm>
        <a:graphic>
          <a:graphicData uri="http://schemas.openxmlformats.org/drawingml/2006/chart">
            <c:chart xmlns:c="http://schemas.openxmlformats.org/drawingml/2006/chart" xmlns:r="http://schemas.openxmlformats.org/officeDocument/2006/relationships" r:id="rId4"/>
          </a:graphicData>
        </a:graphic>
      </p:graphicFrame>
      <p:sp>
        <p:nvSpPr>
          <p:cNvPr id="30" name="テキスト ボックス 29">
            <a:extLst>
              <a:ext uri="{FF2B5EF4-FFF2-40B4-BE49-F238E27FC236}">
                <a16:creationId xmlns:a16="http://schemas.microsoft.com/office/drawing/2014/main" id="{F3B8409D-6A35-05FF-2DD1-545E6A80AE80}"/>
              </a:ext>
            </a:extLst>
          </p:cNvPr>
          <p:cNvSpPr txBox="1"/>
          <p:nvPr/>
        </p:nvSpPr>
        <p:spPr>
          <a:xfrm>
            <a:off x="298377" y="772929"/>
            <a:ext cx="1885115" cy="347231"/>
          </a:xfrm>
          <a:prstGeom prst="rect">
            <a:avLst/>
          </a:prstGeom>
          <a:noFill/>
        </p:spPr>
        <p:txBody>
          <a:bodyPr wrap="square" rtlCol="0">
            <a:spAutoFit/>
          </a:bodyPr>
          <a:lstStyle/>
          <a:p>
            <a:pPr>
              <a:spcBef>
                <a:spcPts val="600"/>
              </a:spcBef>
            </a:pPr>
            <a:r>
              <a:rPr lang="ja-JP" altLang="en-US" sz="1600" b="1" dirty="0">
                <a:latin typeface="BIZ UDゴシック" panose="020B0400000000000000" pitchFamily="49" charset="-128"/>
                <a:ea typeface="BIZ UDゴシック" panose="020B0400000000000000" pitchFamily="49" charset="-128"/>
              </a:rPr>
              <a:t>就学前児童保護者</a:t>
            </a:r>
            <a:endParaRPr lang="ja-JP" altLang="ja-JP" sz="1600" b="1" dirty="0">
              <a:latin typeface="BIZ UDゴシック" panose="020B0400000000000000" pitchFamily="49" charset="-128"/>
              <a:ea typeface="BIZ UDゴシック" panose="020B0400000000000000" pitchFamily="49" charset="-128"/>
            </a:endParaRPr>
          </a:p>
        </p:txBody>
      </p:sp>
      <p:sp>
        <p:nvSpPr>
          <p:cNvPr id="31" name="テキスト ボックス 30">
            <a:extLst>
              <a:ext uri="{FF2B5EF4-FFF2-40B4-BE49-F238E27FC236}">
                <a16:creationId xmlns:a16="http://schemas.microsoft.com/office/drawing/2014/main" id="{C6D750F3-DB4D-27AD-EAC8-5F5A9B5CB44E}"/>
              </a:ext>
            </a:extLst>
          </p:cNvPr>
          <p:cNvSpPr txBox="1"/>
          <p:nvPr/>
        </p:nvSpPr>
        <p:spPr>
          <a:xfrm>
            <a:off x="5375237" y="772928"/>
            <a:ext cx="1620878" cy="347231"/>
          </a:xfrm>
          <a:prstGeom prst="rect">
            <a:avLst/>
          </a:prstGeom>
          <a:noFill/>
        </p:spPr>
        <p:txBody>
          <a:bodyPr wrap="square" rtlCol="0">
            <a:spAutoFit/>
          </a:bodyPr>
          <a:lstStyle/>
          <a:p>
            <a:pPr>
              <a:spcBef>
                <a:spcPts val="600"/>
              </a:spcBef>
            </a:pPr>
            <a:r>
              <a:rPr lang="ja-JP" altLang="en-US" sz="1600" b="1" dirty="0">
                <a:latin typeface="BIZ UDゴシック" panose="020B0400000000000000" pitchFamily="49" charset="-128"/>
                <a:ea typeface="BIZ UDゴシック" panose="020B0400000000000000" pitchFamily="49" charset="-128"/>
              </a:rPr>
              <a:t>小学生の保護者</a:t>
            </a:r>
            <a:endParaRPr lang="ja-JP" altLang="ja-JP" sz="1600" b="1" dirty="0">
              <a:latin typeface="BIZ UDゴシック" panose="020B0400000000000000" pitchFamily="49" charset="-128"/>
              <a:ea typeface="BIZ UDゴシック" panose="020B0400000000000000" pitchFamily="49" charset="-128"/>
            </a:endParaRPr>
          </a:p>
        </p:txBody>
      </p:sp>
      <p:graphicFrame>
        <p:nvGraphicFramePr>
          <p:cNvPr id="33" name="グラフ 32">
            <a:extLst>
              <a:ext uri="{FF2B5EF4-FFF2-40B4-BE49-F238E27FC236}">
                <a16:creationId xmlns:a16="http://schemas.microsoft.com/office/drawing/2014/main" id="{03F0E0CC-1AD8-064E-EF37-1774095D9FFD}"/>
              </a:ext>
            </a:extLst>
          </p:cNvPr>
          <p:cNvGraphicFramePr>
            <a:graphicFrameLocks/>
          </p:cNvGraphicFramePr>
          <p:nvPr>
            <p:extLst>
              <p:ext uri="{D42A27DB-BD31-4B8C-83A1-F6EECF244321}">
                <p14:modId xmlns:p14="http://schemas.microsoft.com/office/powerpoint/2010/main" val="2435062983"/>
              </p:ext>
            </p:extLst>
          </p:nvPr>
        </p:nvGraphicFramePr>
        <p:xfrm>
          <a:off x="6593495" y="1131388"/>
          <a:ext cx="3096000" cy="51840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46" name="グラフ 45">
            <a:extLst>
              <a:ext uri="{FF2B5EF4-FFF2-40B4-BE49-F238E27FC236}">
                <a16:creationId xmlns:a16="http://schemas.microsoft.com/office/drawing/2014/main" id="{E86FFCC3-E1C5-9C8A-A83A-CE745EDD12B1}"/>
              </a:ext>
            </a:extLst>
          </p:cNvPr>
          <p:cNvGraphicFramePr>
            <a:graphicFrameLocks/>
          </p:cNvGraphicFramePr>
          <p:nvPr>
            <p:extLst>
              <p:ext uri="{D42A27DB-BD31-4B8C-83A1-F6EECF244321}">
                <p14:modId xmlns:p14="http://schemas.microsoft.com/office/powerpoint/2010/main" val="2011486246"/>
              </p:ext>
            </p:extLst>
          </p:nvPr>
        </p:nvGraphicFramePr>
        <p:xfrm>
          <a:off x="5472000" y="6264000"/>
          <a:ext cx="4464000" cy="5940000"/>
        </p:xfrm>
        <a:graphic>
          <a:graphicData uri="http://schemas.openxmlformats.org/drawingml/2006/chart">
            <c:chart xmlns:c="http://schemas.openxmlformats.org/drawingml/2006/chart" xmlns:r="http://schemas.openxmlformats.org/officeDocument/2006/relationships" r:id="rId6"/>
          </a:graphicData>
        </a:graphic>
      </p:graphicFrame>
      <p:sp>
        <p:nvSpPr>
          <p:cNvPr id="47" name="テキスト ボックス 46">
            <a:extLst>
              <a:ext uri="{FF2B5EF4-FFF2-40B4-BE49-F238E27FC236}">
                <a16:creationId xmlns:a16="http://schemas.microsoft.com/office/drawing/2014/main" id="{322C6FD3-032F-63C8-809E-0A7A4A4519FA}"/>
              </a:ext>
            </a:extLst>
          </p:cNvPr>
          <p:cNvSpPr txBox="1"/>
          <p:nvPr/>
        </p:nvSpPr>
        <p:spPr>
          <a:xfrm>
            <a:off x="9543600" y="995088"/>
            <a:ext cx="510384" cy="261610"/>
          </a:xfrm>
          <a:prstGeom prst="rect">
            <a:avLst/>
          </a:prstGeom>
          <a:noFill/>
        </p:spPr>
        <p:txBody>
          <a:bodyPr wrap="square" rtlCol="0">
            <a:spAutoFit/>
          </a:bodyPr>
          <a:lstStyle/>
          <a:p>
            <a:r>
              <a:rPr lang="ja-JP" altLang="en-US" sz="1100" dirty="0">
                <a:latin typeface="BIZ UDゴシック" panose="020B0400000000000000" pitchFamily="49" charset="-128"/>
                <a:ea typeface="BIZ UDゴシック" panose="020B0400000000000000" pitchFamily="49" charset="-128"/>
              </a:rPr>
              <a:t>％</a:t>
            </a:r>
            <a:endParaRPr lang="ja-JP" altLang="ja-JP" sz="1100" dirty="0">
              <a:latin typeface="BIZ UDゴシック" panose="020B0400000000000000" pitchFamily="49" charset="-128"/>
              <a:ea typeface="BIZ UDゴシック" panose="020B0400000000000000" pitchFamily="49" charset="-128"/>
            </a:endParaRPr>
          </a:p>
        </p:txBody>
      </p:sp>
      <p:grpSp>
        <p:nvGrpSpPr>
          <p:cNvPr id="48" name="グループ化 47">
            <a:extLst>
              <a:ext uri="{FF2B5EF4-FFF2-40B4-BE49-F238E27FC236}">
                <a16:creationId xmlns:a16="http://schemas.microsoft.com/office/drawing/2014/main" id="{501787C4-9B74-87F8-5E7F-D7D04275303B}"/>
              </a:ext>
            </a:extLst>
          </p:cNvPr>
          <p:cNvGrpSpPr/>
          <p:nvPr/>
        </p:nvGrpSpPr>
        <p:grpSpPr>
          <a:xfrm>
            <a:off x="5162244" y="1390579"/>
            <a:ext cx="2549472" cy="4809601"/>
            <a:chOff x="4786046" y="882703"/>
            <a:chExt cx="2549472" cy="4809601"/>
          </a:xfrm>
        </p:grpSpPr>
        <p:sp>
          <p:nvSpPr>
            <p:cNvPr id="49" name="テキスト ボックス 48">
              <a:extLst>
                <a:ext uri="{FF2B5EF4-FFF2-40B4-BE49-F238E27FC236}">
                  <a16:creationId xmlns:a16="http://schemas.microsoft.com/office/drawing/2014/main" id="{268E27F1-88DC-6F38-783E-B39D0F0C98C3}"/>
                </a:ext>
              </a:extLst>
            </p:cNvPr>
            <p:cNvSpPr txBox="1"/>
            <p:nvPr/>
          </p:nvSpPr>
          <p:spPr>
            <a:xfrm>
              <a:off x="4786047" y="882703"/>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子どもを持つ喜びが実</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感できたこと</a:t>
              </a:r>
              <a:endParaRPr lang="ja-JP" altLang="ja-JP" sz="900" b="1" dirty="0">
                <a:latin typeface="BIZ UDゴシック" panose="020B0400000000000000" pitchFamily="49" charset="-128"/>
                <a:ea typeface="BIZ UDゴシック" panose="020B0400000000000000" pitchFamily="49" charset="-128"/>
              </a:endParaRPr>
            </a:p>
          </p:txBody>
        </p:sp>
        <p:sp>
          <p:nvSpPr>
            <p:cNvPr id="50" name="テキスト ボックス 49">
              <a:extLst>
                <a:ext uri="{FF2B5EF4-FFF2-40B4-BE49-F238E27FC236}">
                  <a16:creationId xmlns:a16="http://schemas.microsoft.com/office/drawing/2014/main" id="{218AA1B0-A926-4B53-B4EA-0DA27E40A40C}"/>
                </a:ext>
              </a:extLst>
            </p:cNvPr>
            <p:cNvSpPr txBox="1"/>
            <p:nvPr/>
          </p:nvSpPr>
          <p:spPr>
            <a:xfrm>
              <a:off x="4788437" y="1744924"/>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子育てを通じて自分も</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成長できたこと</a:t>
              </a:r>
              <a:endParaRPr lang="ja-JP" altLang="ja-JP" sz="900" b="1" dirty="0">
                <a:latin typeface="BIZ UDゴシック" panose="020B0400000000000000" pitchFamily="49" charset="-128"/>
                <a:ea typeface="BIZ UDゴシック" panose="020B0400000000000000" pitchFamily="49" charset="-128"/>
              </a:endParaRPr>
            </a:p>
          </p:txBody>
        </p:sp>
        <p:sp>
          <p:nvSpPr>
            <p:cNvPr id="51" name="テキスト ボックス 50">
              <a:extLst>
                <a:ext uri="{FF2B5EF4-FFF2-40B4-BE49-F238E27FC236}">
                  <a16:creationId xmlns:a16="http://schemas.microsoft.com/office/drawing/2014/main" id="{13423F44-06F9-84E0-2B21-A1C19399F0F9}"/>
                </a:ext>
              </a:extLst>
            </p:cNvPr>
            <p:cNvSpPr txBox="1"/>
            <p:nvPr/>
          </p:nvSpPr>
          <p:spPr>
            <a:xfrm>
              <a:off x="4814131" y="4546890"/>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その他</a:t>
              </a:r>
              <a:endParaRPr lang="ja-JP" altLang="ja-JP" sz="900" b="1" dirty="0">
                <a:latin typeface="BIZ UDゴシック" panose="020B0400000000000000" pitchFamily="49" charset="-128"/>
                <a:ea typeface="BIZ UDゴシック" panose="020B0400000000000000" pitchFamily="49" charset="-128"/>
              </a:endParaRPr>
            </a:p>
          </p:txBody>
        </p:sp>
        <p:sp>
          <p:nvSpPr>
            <p:cNvPr id="52" name="テキスト ボックス 51">
              <a:extLst>
                <a:ext uri="{FF2B5EF4-FFF2-40B4-BE49-F238E27FC236}">
                  <a16:creationId xmlns:a16="http://schemas.microsoft.com/office/drawing/2014/main" id="{E4E04DFF-7B42-CB44-F839-FCA50780C784}"/>
                </a:ext>
              </a:extLst>
            </p:cNvPr>
            <p:cNvSpPr txBox="1"/>
            <p:nvPr/>
          </p:nvSpPr>
          <p:spPr>
            <a:xfrm>
              <a:off x="4792865" y="4087923"/>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自分の親への感謝の念</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が生まれた</a:t>
              </a:r>
              <a:endParaRPr lang="ja-JP" altLang="ja-JP" sz="900" b="1" dirty="0">
                <a:latin typeface="BIZ UDゴシック" panose="020B0400000000000000" pitchFamily="49" charset="-128"/>
                <a:ea typeface="BIZ UDゴシック" panose="020B0400000000000000" pitchFamily="49" charset="-128"/>
              </a:endParaRPr>
            </a:p>
          </p:txBody>
        </p:sp>
        <p:sp>
          <p:nvSpPr>
            <p:cNvPr id="53" name="テキスト ボックス 52">
              <a:extLst>
                <a:ext uri="{FF2B5EF4-FFF2-40B4-BE49-F238E27FC236}">
                  <a16:creationId xmlns:a16="http://schemas.microsoft.com/office/drawing/2014/main" id="{53B15748-4A74-4A0B-98D3-DD04F6B844CB}"/>
                </a:ext>
              </a:extLst>
            </p:cNvPr>
            <p:cNvSpPr txBox="1"/>
            <p:nvPr/>
          </p:nvSpPr>
          <p:spPr>
            <a:xfrm>
              <a:off x="4809702" y="5461472"/>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無回答</a:t>
              </a:r>
              <a:endParaRPr lang="ja-JP" altLang="ja-JP" sz="900" b="1" dirty="0">
                <a:latin typeface="BIZ UDゴシック" panose="020B0400000000000000" pitchFamily="49" charset="-128"/>
                <a:ea typeface="BIZ UDゴシック" panose="020B0400000000000000" pitchFamily="49" charset="-128"/>
              </a:endParaRPr>
            </a:p>
          </p:txBody>
        </p:sp>
        <p:sp>
          <p:nvSpPr>
            <p:cNvPr id="54" name="テキスト ボックス 53">
              <a:extLst>
                <a:ext uri="{FF2B5EF4-FFF2-40B4-BE49-F238E27FC236}">
                  <a16:creationId xmlns:a16="http://schemas.microsoft.com/office/drawing/2014/main" id="{DD19B4F9-7FD9-A68E-3321-BFD6DBEED92F}"/>
                </a:ext>
              </a:extLst>
            </p:cNvPr>
            <p:cNvSpPr txBox="1"/>
            <p:nvPr/>
          </p:nvSpPr>
          <p:spPr>
            <a:xfrm>
              <a:off x="4786046" y="1401739"/>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子どもの成長</a:t>
              </a:r>
              <a:endParaRPr lang="ja-JP" altLang="ja-JP" sz="900" b="1" dirty="0">
                <a:latin typeface="BIZ UDゴシック" panose="020B0400000000000000" pitchFamily="49" charset="-128"/>
                <a:ea typeface="BIZ UDゴシック" panose="020B0400000000000000" pitchFamily="49" charset="-128"/>
              </a:endParaRPr>
            </a:p>
          </p:txBody>
        </p:sp>
        <p:sp>
          <p:nvSpPr>
            <p:cNvPr id="55" name="テキスト ボックス 54">
              <a:extLst>
                <a:ext uri="{FF2B5EF4-FFF2-40B4-BE49-F238E27FC236}">
                  <a16:creationId xmlns:a16="http://schemas.microsoft.com/office/drawing/2014/main" id="{1F4C9384-4C08-7F7F-307A-D0F6DEE9187F}"/>
                </a:ext>
              </a:extLst>
            </p:cNvPr>
            <p:cNvSpPr txBox="1"/>
            <p:nvPr/>
          </p:nvSpPr>
          <p:spPr>
            <a:xfrm>
              <a:off x="4788437" y="2227853"/>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配偶者との関係がよく</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なったこと</a:t>
              </a:r>
              <a:endParaRPr lang="ja-JP" altLang="ja-JP" sz="900" b="1" dirty="0">
                <a:latin typeface="BIZ UDゴシック" panose="020B0400000000000000" pitchFamily="49" charset="-128"/>
                <a:ea typeface="BIZ UDゴシック" panose="020B0400000000000000" pitchFamily="49" charset="-128"/>
              </a:endParaRPr>
            </a:p>
          </p:txBody>
        </p:sp>
        <p:sp>
          <p:nvSpPr>
            <p:cNvPr id="56" name="テキスト ボックス 55">
              <a:extLst>
                <a:ext uri="{FF2B5EF4-FFF2-40B4-BE49-F238E27FC236}">
                  <a16:creationId xmlns:a16="http://schemas.microsoft.com/office/drawing/2014/main" id="{EA3AD407-FF56-47BE-EDF2-C6C5FD48DA30}"/>
                </a:ext>
              </a:extLst>
            </p:cNvPr>
            <p:cNvSpPr txBox="1"/>
            <p:nvPr/>
          </p:nvSpPr>
          <p:spPr>
            <a:xfrm>
              <a:off x="4788437" y="3157888"/>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家族が明るくなったこ</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と</a:t>
              </a:r>
              <a:endParaRPr lang="ja-JP" altLang="ja-JP" sz="900" b="1" dirty="0">
                <a:latin typeface="BIZ UDゴシック" panose="020B0400000000000000" pitchFamily="49" charset="-128"/>
                <a:ea typeface="BIZ UDゴシック" panose="020B0400000000000000" pitchFamily="49" charset="-128"/>
              </a:endParaRPr>
            </a:p>
          </p:txBody>
        </p:sp>
        <p:sp>
          <p:nvSpPr>
            <p:cNvPr id="57" name="テキスト ボックス 56">
              <a:extLst>
                <a:ext uri="{FF2B5EF4-FFF2-40B4-BE49-F238E27FC236}">
                  <a16:creationId xmlns:a16="http://schemas.microsoft.com/office/drawing/2014/main" id="{8F7BDA77-80E6-0E99-2E0D-8775D09EF0B4}"/>
                </a:ext>
              </a:extLst>
            </p:cNvPr>
            <p:cNvSpPr txBox="1"/>
            <p:nvPr/>
          </p:nvSpPr>
          <p:spPr>
            <a:xfrm>
              <a:off x="4786047" y="2718719"/>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家族間の会話が増えた</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こと</a:t>
              </a:r>
              <a:endParaRPr lang="ja-JP" altLang="ja-JP" sz="900" b="1" dirty="0">
                <a:latin typeface="BIZ UDゴシック" panose="020B0400000000000000" pitchFamily="49" charset="-128"/>
                <a:ea typeface="BIZ UDゴシック" panose="020B0400000000000000" pitchFamily="49" charset="-128"/>
              </a:endParaRPr>
            </a:p>
          </p:txBody>
        </p:sp>
        <p:sp>
          <p:nvSpPr>
            <p:cNvPr id="58" name="テキスト ボックス 57">
              <a:extLst>
                <a:ext uri="{FF2B5EF4-FFF2-40B4-BE49-F238E27FC236}">
                  <a16:creationId xmlns:a16="http://schemas.microsoft.com/office/drawing/2014/main" id="{7F409233-692D-7363-A004-7C8955587850}"/>
                </a:ext>
              </a:extLst>
            </p:cNvPr>
            <p:cNvSpPr txBox="1"/>
            <p:nvPr/>
          </p:nvSpPr>
          <p:spPr>
            <a:xfrm>
              <a:off x="4788437" y="3601402"/>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子育てを通じて友人が</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増えたこと</a:t>
              </a:r>
              <a:endParaRPr lang="ja-JP" altLang="ja-JP" sz="900" b="1" dirty="0">
                <a:latin typeface="BIZ UDゴシック" panose="020B0400000000000000" pitchFamily="49" charset="-128"/>
                <a:ea typeface="BIZ UDゴシック" panose="020B0400000000000000" pitchFamily="49" charset="-128"/>
              </a:endParaRPr>
            </a:p>
          </p:txBody>
        </p:sp>
        <p:sp>
          <p:nvSpPr>
            <p:cNvPr id="59" name="テキスト ボックス 58">
              <a:extLst>
                <a:ext uri="{FF2B5EF4-FFF2-40B4-BE49-F238E27FC236}">
                  <a16:creationId xmlns:a16="http://schemas.microsoft.com/office/drawing/2014/main" id="{2490DB1C-3C4D-E4B9-A65D-EFBAC0368B0A}"/>
                </a:ext>
              </a:extLst>
            </p:cNvPr>
            <p:cNvSpPr txBox="1"/>
            <p:nvPr/>
          </p:nvSpPr>
          <p:spPr>
            <a:xfrm>
              <a:off x="4814131" y="5010100"/>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特にない</a:t>
              </a:r>
              <a:endParaRPr lang="ja-JP" altLang="ja-JP" sz="900" b="1" dirty="0">
                <a:latin typeface="BIZ UDゴシック" panose="020B0400000000000000" pitchFamily="49" charset="-128"/>
                <a:ea typeface="BIZ UDゴシック" panose="020B0400000000000000" pitchFamily="49" charset="-128"/>
              </a:endParaRPr>
            </a:p>
          </p:txBody>
        </p:sp>
      </p:grpSp>
    </p:spTree>
    <p:extLst>
      <p:ext uri="{BB962C8B-B14F-4D97-AF65-F5344CB8AC3E}">
        <p14:creationId xmlns:p14="http://schemas.microsoft.com/office/powerpoint/2010/main" val="1703423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1">
                                            <p:txEl>
                                              <p:pRg st="0" end="0"/>
                                            </p:txEl>
                                          </p:spTgt>
                                        </p:tgtEl>
                                        <p:attrNameLst>
                                          <p:attrName>style.visibility</p:attrName>
                                        </p:attrNameLst>
                                      </p:cBhvr>
                                      <p:to>
                                        <p:strVal val="visible"/>
                                      </p:to>
                                    </p:set>
                                    <p:anim calcmode="lin" valueType="num">
                                      <p:cBhvr additive="base">
                                        <p:cTn id="11"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1">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0">
                                            <p:txEl>
                                              <p:pRg st="0" end="0"/>
                                            </p:txEl>
                                          </p:spTgt>
                                        </p:tgtEl>
                                        <p:attrNameLst>
                                          <p:attrName>style.visibility</p:attrName>
                                        </p:attrNameLst>
                                      </p:cBhvr>
                                      <p:to>
                                        <p:strVal val="visible"/>
                                      </p:to>
                                    </p:set>
                                    <p:anim calcmode="lin" valueType="num">
                                      <p:cBhvr additive="base">
                                        <p:cTn id="15" dur="500" fill="hold"/>
                                        <p:tgtEl>
                                          <p:spTgt spid="30">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0">
                                            <p:txEl>
                                              <p:pRg st="0" end="0"/>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1">
                                            <p:txEl>
                                              <p:pRg st="0" end="0"/>
                                            </p:txEl>
                                          </p:spTgt>
                                        </p:tgtEl>
                                        <p:attrNameLst>
                                          <p:attrName>style.visibility</p:attrName>
                                        </p:attrNameLst>
                                      </p:cBhvr>
                                      <p:to>
                                        <p:strVal val="visible"/>
                                      </p:to>
                                    </p:set>
                                    <p:anim calcmode="lin" valueType="num">
                                      <p:cBhvr additive="base">
                                        <p:cTn id="19" dur="500" fill="hold"/>
                                        <p:tgtEl>
                                          <p:spTgt spid="31">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1">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7">
                                            <p:txEl>
                                              <p:pRg st="0" end="0"/>
                                            </p:txEl>
                                          </p:spTgt>
                                        </p:tgtEl>
                                        <p:attrNameLst>
                                          <p:attrName>style.visibility</p:attrName>
                                        </p:attrNameLst>
                                      </p:cBhvr>
                                      <p:to>
                                        <p:strVal val="visible"/>
                                      </p:to>
                                    </p:set>
                                    <p:anim calcmode="lin" valueType="num">
                                      <p:cBhvr additive="base">
                                        <p:cTn id="23" dur="500" fill="hold"/>
                                        <p:tgtEl>
                                          <p:spTgt spid="47">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376025-7011-AB0D-5B90-005FAE498A2D}"/>
            </a:ext>
          </a:extLst>
        </p:cNvPr>
        <p:cNvGrpSpPr/>
        <p:nvPr/>
      </p:nvGrpSpPr>
      <p:grpSpPr>
        <a:xfrm>
          <a:off x="0" y="0"/>
          <a:ext cx="0" cy="0"/>
          <a:chOff x="0" y="0"/>
          <a:chExt cx="0" cy="0"/>
        </a:xfrm>
      </p:grpSpPr>
      <p:sp>
        <p:nvSpPr>
          <p:cNvPr id="2" name="スライド番号プレースホルダー 3">
            <a:extLst>
              <a:ext uri="{FF2B5EF4-FFF2-40B4-BE49-F238E27FC236}">
                <a16:creationId xmlns:a16="http://schemas.microsoft.com/office/drawing/2014/main" id="{177C8345-727C-1918-6449-EB60EFC6F435}"/>
              </a:ext>
            </a:extLst>
          </p:cNvPr>
          <p:cNvSpPr>
            <a:spLocks noGrp="1"/>
          </p:cNvSpPr>
          <p:nvPr>
            <p:ph type="sldNum" sz="quarter" idx="12"/>
          </p:nvPr>
        </p:nvSpPr>
        <p:spPr>
          <a:xfrm>
            <a:off x="6996114" y="6381442"/>
            <a:ext cx="2290762" cy="280959"/>
          </a:xfrm>
        </p:spPr>
        <p:txBody>
          <a:bodyPr/>
          <a:lstStyle/>
          <a:p>
            <a:fld id="{299DD5A9-4EF1-497E-92EF-2D23CF305E03}" type="slidenum">
              <a:rPr lang="en-US" altLang="ja-JP" noProof="1" smtClean="0"/>
              <a:pPr/>
              <a:t>11</a:t>
            </a:fld>
            <a:endParaRPr lang="ja-JP" altLang="en-US" noProof="1"/>
          </a:p>
        </p:txBody>
      </p:sp>
      <p:sp>
        <p:nvSpPr>
          <p:cNvPr id="4" name="テキスト ボックス 3">
            <a:extLst>
              <a:ext uri="{FF2B5EF4-FFF2-40B4-BE49-F238E27FC236}">
                <a16:creationId xmlns:a16="http://schemas.microsoft.com/office/drawing/2014/main" id="{180B8AA4-F03E-9500-F61E-2E501265D93C}"/>
              </a:ext>
            </a:extLst>
          </p:cNvPr>
          <p:cNvSpPr txBox="1"/>
          <p:nvPr/>
        </p:nvSpPr>
        <p:spPr>
          <a:xfrm>
            <a:off x="890384" y="201392"/>
            <a:ext cx="8125233" cy="646331"/>
          </a:xfrm>
          <a:prstGeom prst="rect">
            <a:avLst/>
          </a:prstGeom>
          <a:noFill/>
          <a:ln>
            <a:solidFill>
              <a:schemeClr val="tx1">
                <a:lumMod val="50000"/>
                <a:lumOff val="50000"/>
              </a:schemeClr>
            </a:solidFill>
            <a:prstDash val="dash"/>
          </a:ln>
        </p:spPr>
        <p:txBody>
          <a:bodyPr wrap="square" rtlCol="0">
            <a:spAutoFit/>
          </a:bodyPr>
          <a:lstStyle/>
          <a:p>
            <a:pPr>
              <a:spcBef>
                <a:spcPts val="600"/>
              </a:spcBef>
            </a:pPr>
            <a:r>
              <a:rPr lang="ja-JP" altLang="en-US" dirty="0">
                <a:latin typeface="BIZ UDゴシック" panose="020B0400000000000000" pitchFamily="49" charset="-128"/>
                <a:ea typeface="BIZ UDゴシック" panose="020B0400000000000000" pitchFamily="49" charset="-128"/>
              </a:rPr>
              <a:t>問　子育てを行っていて、特に困ること、困ったことは次のうちどれですか。（○は３つまで）。</a:t>
            </a:r>
          </a:p>
        </p:txBody>
      </p:sp>
      <p:grpSp>
        <p:nvGrpSpPr>
          <p:cNvPr id="23" name="グループ化 22">
            <a:extLst>
              <a:ext uri="{FF2B5EF4-FFF2-40B4-BE49-F238E27FC236}">
                <a16:creationId xmlns:a16="http://schemas.microsoft.com/office/drawing/2014/main" id="{1CF12A93-DD2A-EEA1-0D08-99EE6564A78F}"/>
              </a:ext>
            </a:extLst>
          </p:cNvPr>
          <p:cNvGrpSpPr/>
          <p:nvPr/>
        </p:nvGrpSpPr>
        <p:grpSpPr>
          <a:xfrm>
            <a:off x="242815" y="1710250"/>
            <a:ext cx="2806411" cy="4360296"/>
            <a:chOff x="4786047" y="986391"/>
            <a:chExt cx="2525792" cy="4360296"/>
          </a:xfrm>
        </p:grpSpPr>
        <p:sp>
          <p:nvSpPr>
            <p:cNvPr id="9" name="テキスト ボックス 8">
              <a:extLst>
                <a:ext uri="{FF2B5EF4-FFF2-40B4-BE49-F238E27FC236}">
                  <a16:creationId xmlns:a16="http://schemas.microsoft.com/office/drawing/2014/main" id="{D977B675-DC3E-DC98-AC2B-508286977CC3}"/>
                </a:ext>
              </a:extLst>
            </p:cNvPr>
            <p:cNvSpPr txBox="1"/>
            <p:nvPr/>
          </p:nvSpPr>
          <p:spPr>
            <a:xfrm>
              <a:off x="4786047" y="986391"/>
              <a:ext cx="2521387" cy="307777"/>
            </a:xfrm>
            <a:prstGeom prst="rect">
              <a:avLst/>
            </a:prstGeom>
            <a:noFill/>
          </p:spPr>
          <p:txBody>
            <a:bodyPr wrap="square" rtlCol="0">
              <a:spAutoFit/>
            </a:bodyPr>
            <a:lstStyle/>
            <a:p>
              <a:r>
                <a:rPr lang="ja-JP" altLang="en-US" sz="700" b="1" dirty="0">
                  <a:latin typeface="BIZ UDゴシック" panose="020B0400000000000000" pitchFamily="49" charset="-128"/>
                  <a:ea typeface="BIZ UDゴシック" panose="020B0400000000000000" pitchFamily="49" charset="-128"/>
                </a:rPr>
                <a:t>子どもが安全に通れる道路がない</a:t>
              </a:r>
              <a:endParaRPr lang="en-US" altLang="ja-JP" sz="700" b="1" dirty="0">
                <a:latin typeface="BIZ UDゴシック" panose="020B0400000000000000" pitchFamily="49" charset="-128"/>
                <a:ea typeface="BIZ UDゴシック" panose="020B0400000000000000" pitchFamily="49" charset="-128"/>
              </a:endParaRPr>
            </a:p>
            <a:p>
              <a:r>
                <a:rPr lang="ja-JP" altLang="en-US" sz="700" b="1" dirty="0">
                  <a:latin typeface="BIZ UDゴシック" panose="020B0400000000000000" pitchFamily="49" charset="-128"/>
                  <a:ea typeface="BIZ UDゴシック" panose="020B0400000000000000" pitchFamily="49" charset="-128"/>
                </a:rPr>
                <a:t>こと</a:t>
              </a:r>
              <a:endParaRPr lang="en-US" altLang="ja-JP" sz="700" b="1" dirty="0">
                <a:latin typeface="BIZ UDゴシック" panose="020B0400000000000000" pitchFamily="49" charset="-128"/>
                <a:ea typeface="BIZ UDゴシック" panose="020B0400000000000000" pitchFamily="49" charset="-128"/>
              </a:endParaRPr>
            </a:p>
          </p:txBody>
        </p:sp>
        <p:sp>
          <p:nvSpPr>
            <p:cNvPr id="13" name="テキスト ボックス 12">
              <a:extLst>
                <a:ext uri="{FF2B5EF4-FFF2-40B4-BE49-F238E27FC236}">
                  <a16:creationId xmlns:a16="http://schemas.microsoft.com/office/drawing/2014/main" id="{C3F141CB-5F0E-6D32-DE38-BE2C9242DABE}"/>
                </a:ext>
              </a:extLst>
            </p:cNvPr>
            <p:cNvSpPr txBox="1"/>
            <p:nvPr/>
          </p:nvSpPr>
          <p:spPr>
            <a:xfrm>
              <a:off x="4788437" y="1728657"/>
              <a:ext cx="2521387" cy="307777"/>
            </a:xfrm>
            <a:prstGeom prst="rect">
              <a:avLst/>
            </a:prstGeom>
            <a:noFill/>
          </p:spPr>
          <p:txBody>
            <a:bodyPr wrap="square" rtlCol="0">
              <a:spAutoFit/>
            </a:bodyPr>
            <a:lstStyle/>
            <a:p>
              <a:r>
                <a:rPr lang="ja-JP" altLang="en-US" sz="700" b="1" dirty="0">
                  <a:latin typeface="BIZ UDゴシック" panose="020B0400000000000000" pitchFamily="49" charset="-128"/>
                  <a:ea typeface="BIZ UDゴシック" panose="020B0400000000000000" pitchFamily="49" charset="-128"/>
                </a:rPr>
                <a:t>安心して子どもを遊ばせられる場</a:t>
              </a:r>
              <a:endParaRPr lang="en-US" altLang="ja-JP" sz="700" b="1" dirty="0">
                <a:latin typeface="BIZ UDゴシック" panose="020B0400000000000000" pitchFamily="49" charset="-128"/>
                <a:ea typeface="BIZ UDゴシック" panose="020B0400000000000000" pitchFamily="49" charset="-128"/>
              </a:endParaRPr>
            </a:p>
            <a:p>
              <a:r>
                <a:rPr lang="ja-JP" altLang="en-US" sz="700" b="1" dirty="0">
                  <a:latin typeface="BIZ UDゴシック" panose="020B0400000000000000" pitchFamily="49" charset="-128"/>
                  <a:ea typeface="BIZ UDゴシック" panose="020B0400000000000000" pitchFamily="49" charset="-128"/>
                </a:rPr>
                <a:t>所がないこと</a:t>
              </a:r>
              <a:endParaRPr lang="ja-JP" altLang="ja-JP" sz="700" b="1" dirty="0">
                <a:latin typeface="BIZ UDゴシック" panose="020B0400000000000000" pitchFamily="49" charset="-128"/>
                <a:ea typeface="BIZ UDゴシック" panose="020B0400000000000000" pitchFamily="49" charset="-128"/>
              </a:endParaRPr>
            </a:p>
          </p:txBody>
        </p:sp>
        <p:sp>
          <p:nvSpPr>
            <p:cNvPr id="17" name="テキスト ボックス 16">
              <a:extLst>
                <a:ext uri="{FF2B5EF4-FFF2-40B4-BE49-F238E27FC236}">
                  <a16:creationId xmlns:a16="http://schemas.microsoft.com/office/drawing/2014/main" id="{8A683C23-A3D4-BCA9-5CFC-8AFA912BC5E5}"/>
                </a:ext>
              </a:extLst>
            </p:cNvPr>
            <p:cNvSpPr txBox="1"/>
            <p:nvPr/>
          </p:nvSpPr>
          <p:spPr>
            <a:xfrm>
              <a:off x="4790452" y="5146632"/>
              <a:ext cx="2521387" cy="200055"/>
            </a:xfrm>
            <a:prstGeom prst="rect">
              <a:avLst/>
            </a:prstGeom>
            <a:noFill/>
          </p:spPr>
          <p:txBody>
            <a:bodyPr wrap="square" rtlCol="0">
              <a:spAutoFit/>
            </a:bodyPr>
            <a:lstStyle/>
            <a:p>
              <a:r>
                <a:rPr lang="ja-JP" altLang="en-US" sz="700" b="1" dirty="0">
                  <a:latin typeface="BIZ UDゴシック" panose="020B0400000000000000" pitchFamily="49" charset="-128"/>
                  <a:ea typeface="BIZ UDゴシック" panose="020B0400000000000000" pitchFamily="49" charset="-128"/>
                </a:rPr>
                <a:t>無回答</a:t>
              </a:r>
              <a:endParaRPr lang="ja-JP" altLang="ja-JP" sz="700" b="1" dirty="0">
                <a:latin typeface="BIZ UDゴシック" panose="020B0400000000000000" pitchFamily="49" charset="-128"/>
                <a:ea typeface="BIZ UDゴシック" panose="020B0400000000000000" pitchFamily="49" charset="-128"/>
              </a:endParaRPr>
            </a:p>
          </p:txBody>
        </p:sp>
        <p:sp>
          <p:nvSpPr>
            <p:cNvPr id="7" name="テキスト ボックス 6">
              <a:extLst>
                <a:ext uri="{FF2B5EF4-FFF2-40B4-BE49-F238E27FC236}">
                  <a16:creationId xmlns:a16="http://schemas.microsoft.com/office/drawing/2014/main" id="{8939842C-6775-E0D5-FFF6-653538A41EA6}"/>
                </a:ext>
              </a:extLst>
            </p:cNvPr>
            <p:cNvSpPr txBox="1"/>
            <p:nvPr/>
          </p:nvSpPr>
          <p:spPr>
            <a:xfrm>
              <a:off x="4786047" y="1323868"/>
              <a:ext cx="2521387" cy="415498"/>
            </a:xfrm>
            <a:prstGeom prst="rect">
              <a:avLst/>
            </a:prstGeom>
            <a:noFill/>
          </p:spPr>
          <p:txBody>
            <a:bodyPr wrap="square" rtlCol="0">
              <a:spAutoFit/>
            </a:bodyPr>
            <a:lstStyle/>
            <a:p>
              <a:r>
                <a:rPr lang="ja-JP" altLang="en-US" sz="700" b="1" dirty="0">
                  <a:latin typeface="BIZ UDゴシック" panose="020B0400000000000000" pitchFamily="49" charset="-128"/>
                  <a:ea typeface="BIZ UDゴシック" panose="020B0400000000000000" pitchFamily="49" charset="-128"/>
                </a:rPr>
                <a:t>交通機関や建物、道路について構</a:t>
              </a:r>
              <a:endParaRPr lang="en-US" altLang="ja-JP" sz="700" b="1" dirty="0">
                <a:latin typeface="BIZ UDゴシック" panose="020B0400000000000000" pitchFamily="49" charset="-128"/>
                <a:ea typeface="BIZ UDゴシック" panose="020B0400000000000000" pitchFamily="49" charset="-128"/>
              </a:endParaRPr>
            </a:p>
            <a:p>
              <a:r>
                <a:rPr lang="ja-JP" altLang="en-US" sz="700" b="1" dirty="0">
                  <a:latin typeface="BIZ UDゴシック" panose="020B0400000000000000" pitchFamily="49" charset="-128"/>
                  <a:ea typeface="BIZ UDゴシック" panose="020B0400000000000000" pitchFamily="49" charset="-128"/>
                </a:rPr>
                <a:t>造や放置自転車が多いなど、ベビ</a:t>
              </a:r>
              <a:endParaRPr lang="en-US" altLang="ja-JP" sz="700" b="1" dirty="0">
                <a:latin typeface="BIZ UDゴシック" panose="020B0400000000000000" pitchFamily="49" charset="-128"/>
                <a:ea typeface="BIZ UDゴシック" panose="020B0400000000000000" pitchFamily="49" charset="-128"/>
              </a:endParaRPr>
            </a:p>
            <a:p>
              <a:r>
                <a:rPr lang="ja-JP" altLang="en-US" sz="700" b="1" dirty="0">
                  <a:latin typeface="BIZ UDゴシック" panose="020B0400000000000000" pitchFamily="49" charset="-128"/>
                  <a:ea typeface="BIZ UDゴシック" panose="020B0400000000000000" pitchFamily="49" charset="-128"/>
                </a:rPr>
                <a:t>ーカーでの移動に不自由なこと</a:t>
              </a:r>
              <a:endParaRPr lang="ja-JP" altLang="ja-JP" sz="700" b="1" dirty="0">
                <a:latin typeface="BIZ UDゴシック" panose="020B0400000000000000" pitchFamily="49" charset="-128"/>
                <a:ea typeface="BIZ UDゴシック" panose="020B0400000000000000" pitchFamily="49" charset="-128"/>
              </a:endParaRPr>
            </a:p>
          </p:txBody>
        </p:sp>
        <p:sp>
          <p:nvSpPr>
            <p:cNvPr id="5" name="テキスト ボックス 4">
              <a:extLst>
                <a:ext uri="{FF2B5EF4-FFF2-40B4-BE49-F238E27FC236}">
                  <a16:creationId xmlns:a16="http://schemas.microsoft.com/office/drawing/2014/main" id="{4A9C3700-2C97-C3E5-B8E9-5C2D74671E80}"/>
                </a:ext>
              </a:extLst>
            </p:cNvPr>
            <p:cNvSpPr txBox="1"/>
            <p:nvPr/>
          </p:nvSpPr>
          <p:spPr>
            <a:xfrm>
              <a:off x="4786047" y="2102867"/>
              <a:ext cx="2521387" cy="307777"/>
            </a:xfrm>
            <a:prstGeom prst="rect">
              <a:avLst/>
            </a:prstGeom>
            <a:noFill/>
          </p:spPr>
          <p:txBody>
            <a:bodyPr wrap="square" rtlCol="0">
              <a:spAutoFit/>
            </a:bodyPr>
            <a:lstStyle/>
            <a:p>
              <a:r>
                <a:rPr lang="ja-JP" altLang="en-US" sz="700" b="1" dirty="0">
                  <a:latin typeface="BIZ UDゴシック" panose="020B0400000000000000" pitchFamily="49" charset="-128"/>
                  <a:ea typeface="BIZ UDゴシック" panose="020B0400000000000000" pitchFamily="49" charset="-128"/>
                </a:rPr>
                <a:t>いざというときに子どもを預かっ</a:t>
              </a:r>
              <a:endParaRPr lang="en-US" altLang="ja-JP" sz="700" b="1" dirty="0">
                <a:latin typeface="BIZ UDゴシック" panose="020B0400000000000000" pitchFamily="49" charset="-128"/>
                <a:ea typeface="BIZ UDゴシック" panose="020B0400000000000000" pitchFamily="49" charset="-128"/>
              </a:endParaRPr>
            </a:p>
            <a:p>
              <a:r>
                <a:rPr lang="ja-JP" altLang="en-US" sz="700" b="1" dirty="0">
                  <a:latin typeface="BIZ UDゴシック" panose="020B0400000000000000" pitchFamily="49" charset="-128"/>
                  <a:ea typeface="BIZ UDゴシック" panose="020B0400000000000000" pitchFamily="49" charset="-128"/>
                </a:rPr>
                <a:t>てくれる人がいないこと</a:t>
              </a:r>
              <a:endParaRPr lang="en-US" altLang="ja-JP" sz="700" b="1" dirty="0">
                <a:latin typeface="BIZ UDゴシック" panose="020B0400000000000000" pitchFamily="49" charset="-128"/>
                <a:ea typeface="BIZ UDゴシック" panose="020B0400000000000000" pitchFamily="49" charset="-128"/>
              </a:endParaRPr>
            </a:p>
          </p:txBody>
        </p:sp>
        <p:sp>
          <p:nvSpPr>
            <p:cNvPr id="8" name="テキスト ボックス 7">
              <a:extLst>
                <a:ext uri="{FF2B5EF4-FFF2-40B4-BE49-F238E27FC236}">
                  <a16:creationId xmlns:a16="http://schemas.microsoft.com/office/drawing/2014/main" id="{75290DC1-E419-ED63-4932-C10301AB8B10}"/>
                </a:ext>
              </a:extLst>
            </p:cNvPr>
            <p:cNvSpPr txBox="1"/>
            <p:nvPr/>
          </p:nvSpPr>
          <p:spPr>
            <a:xfrm>
              <a:off x="4786047" y="2486895"/>
              <a:ext cx="2521387" cy="307777"/>
            </a:xfrm>
            <a:prstGeom prst="rect">
              <a:avLst/>
            </a:prstGeom>
            <a:noFill/>
          </p:spPr>
          <p:txBody>
            <a:bodyPr wrap="square" rtlCol="0">
              <a:spAutoFit/>
            </a:bodyPr>
            <a:lstStyle/>
            <a:p>
              <a:r>
                <a:rPr lang="ja-JP" altLang="en-US" sz="700" b="1" dirty="0">
                  <a:latin typeface="BIZ UDゴシック" panose="020B0400000000000000" pitchFamily="49" charset="-128"/>
                  <a:ea typeface="BIZ UDゴシック" panose="020B0400000000000000" pitchFamily="49" charset="-128"/>
                </a:rPr>
                <a:t>子育ての経験者や先輩ママと知り</a:t>
              </a:r>
              <a:endParaRPr lang="en-US" altLang="ja-JP" sz="700" b="1" dirty="0">
                <a:latin typeface="BIZ UDゴシック" panose="020B0400000000000000" pitchFamily="49" charset="-128"/>
                <a:ea typeface="BIZ UDゴシック" panose="020B0400000000000000" pitchFamily="49" charset="-128"/>
              </a:endParaRPr>
            </a:p>
            <a:p>
              <a:r>
                <a:rPr lang="ja-JP" altLang="en-US" sz="700" b="1" dirty="0">
                  <a:latin typeface="BIZ UDゴシック" panose="020B0400000000000000" pitchFamily="49" charset="-128"/>
                  <a:ea typeface="BIZ UDゴシック" panose="020B0400000000000000" pitchFamily="49" charset="-128"/>
                </a:rPr>
                <a:t>合えないこと</a:t>
              </a:r>
              <a:endParaRPr lang="ja-JP" altLang="ja-JP" sz="700" b="1" dirty="0">
                <a:latin typeface="BIZ UDゴシック" panose="020B0400000000000000" pitchFamily="49" charset="-128"/>
                <a:ea typeface="BIZ UDゴシック" panose="020B0400000000000000" pitchFamily="49" charset="-128"/>
              </a:endParaRPr>
            </a:p>
          </p:txBody>
        </p:sp>
        <p:sp>
          <p:nvSpPr>
            <p:cNvPr id="10" name="テキスト ボックス 9">
              <a:extLst>
                <a:ext uri="{FF2B5EF4-FFF2-40B4-BE49-F238E27FC236}">
                  <a16:creationId xmlns:a16="http://schemas.microsoft.com/office/drawing/2014/main" id="{05755241-939C-5AEA-7B80-6616F8EC6B12}"/>
                </a:ext>
              </a:extLst>
            </p:cNvPr>
            <p:cNvSpPr txBox="1"/>
            <p:nvPr/>
          </p:nvSpPr>
          <p:spPr>
            <a:xfrm>
              <a:off x="4786047" y="2843189"/>
              <a:ext cx="2521387" cy="307777"/>
            </a:xfrm>
            <a:prstGeom prst="rect">
              <a:avLst/>
            </a:prstGeom>
            <a:noFill/>
          </p:spPr>
          <p:txBody>
            <a:bodyPr wrap="square" rtlCol="0">
              <a:spAutoFit/>
            </a:bodyPr>
            <a:lstStyle/>
            <a:p>
              <a:r>
                <a:rPr lang="ja-JP" altLang="en-US" sz="700" b="1" dirty="0">
                  <a:latin typeface="BIZ UDゴシック" panose="020B0400000000000000" pitchFamily="49" charset="-128"/>
                  <a:ea typeface="BIZ UDゴシック" panose="020B0400000000000000" pitchFamily="49" charset="-128"/>
                </a:rPr>
                <a:t>親自身が友達を作れる場や機会が</a:t>
              </a:r>
              <a:endParaRPr lang="en-US" altLang="ja-JP" sz="700" b="1" dirty="0">
                <a:latin typeface="BIZ UDゴシック" panose="020B0400000000000000" pitchFamily="49" charset="-128"/>
                <a:ea typeface="BIZ UDゴシック" panose="020B0400000000000000" pitchFamily="49" charset="-128"/>
              </a:endParaRPr>
            </a:p>
            <a:p>
              <a:r>
                <a:rPr lang="ja-JP" altLang="en-US" sz="700" b="1" dirty="0">
                  <a:latin typeface="BIZ UDゴシック" panose="020B0400000000000000" pitchFamily="49" charset="-128"/>
                  <a:ea typeface="BIZ UDゴシック" panose="020B0400000000000000" pitchFamily="49" charset="-128"/>
                </a:rPr>
                <a:t>ないこと</a:t>
              </a:r>
              <a:endParaRPr lang="en-US" altLang="ja-JP" sz="700" b="1" dirty="0">
                <a:latin typeface="BIZ UDゴシック" panose="020B0400000000000000" pitchFamily="49" charset="-128"/>
                <a:ea typeface="BIZ UDゴシック" panose="020B0400000000000000" pitchFamily="49" charset="-128"/>
              </a:endParaRPr>
            </a:p>
          </p:txBody>
        </p:sp>
        <p:sp>
          <p:nvSpPr>
            <p:cNvPr id="12" name="テキスト ボックス 11">
              <a:extLst>
                <a:ext uri="{FF2B5EF4-FFF2-40B4-BE49-F238E27FC236}">
                  <a16:creationId xmlns:a16="http://schemas.microsoft.com/office/drawing/2014/main" id="{C4022457-9B6E-2197-F5AE-29C78BD9A60C}"/>
                </a:ext>
              </a:extLst>
            </p:cNvPr>
            <p:cNvSpPr txBox="1"/>
            <p:nvPr/>
          </p:nvSpPr>
          <p:spPr>
            <a:xfrm>
              <a:off x="4788437" y="3559971"/>
              <a:ext cx="2521387" cy="307777"/>
            </a:xfrm>
            <a:prstGeom prst="rect">
              <a:avLst/>
            </a:prstGeom>
            <a:noFill/>
          </p:spPr>
          <p:txBody>
            <a:bodyPr wrap="square" rtlCol="0">
              <a:spAutoFit/>
            </a:bodyPr>
            <a:lstStyle/>
            <a:p>
              <a:r>
                <a:rPr lang="ja-JP" altLang="en-US" sz="700" b="1" dirty="0">
                  <a:latin typeface="BIZ UDゴシック" panose="020B0400000000000000" pitchFamily="49" charset="-128"/>
                  <a:ea typeface="BIZ UDゴシック" panose="020B0400000000000000" pitchFamily="49" charset="-128"/>
                </a:rPr>
                <a:t>公共施設や公共機関に子ども連れ</a:t>
              </a:r>
              <a:endParaRPr lang="en-US" altLang="ja-JP" sz="700" b="1" dirty="0">
                <a:latin typeface="BIZ UDゴシック" panose="020B0400000000000000" pitchFamily="49" charset="-128"/>
                <a:ea typeface="BIZ UDゴシック" panose="020B0400000000000000" pitchFamily="49" charset="-128"/>
              </a:endParaRPr>
            </a:p>
            <a:p>
              <a:r>
                <a:rPr lang="ja-JP" altLang="en-US" sz="700" b="1" dirty="0">
                  <a:latin typeface="BIZ UDゴシック" panose="020B0400000000000000" pitchFamily="49" charset="-128"/>
                  <a:ea typeface="BIZ UDゴシック" panose="020B0400000000000000" pitchFamily="49" charset="-128"/>
                </a:rPr>
                <a:t>に対しての理解があまり無いこと</a:t>
              </a:r>
              <a:endParaRPr lang="ja-JP" altLang="ja-JP" sz="700" b="1" dirty="0">
                <a:latin typeface="BIZ UDゴシック" panose="020B0400000000000000" pitchFamily="49" charset="-128"/>
                <a:ea typeface="BIZ UDゴシック" panose="020B0400000000000000" pitchFamily="49" charset="-128"/>
              </a:endParaRPr>
            </a:p>
          </p:txBody>
        </p:sp>
        <p:sp>
          <p:nvSpPr>
            <p:cNvPr id="16" name="テキスト ボックス 15">
              <a:extLst>
                <a:ext uri="{FF2B5EF4-FFF2-40B4-BE49-F238E27FC236}">
                  <a16:creationId xmlns:a16="http://schemas.microsoft.com/office/drawing/2014/main" id="{94162D60-6EBE-80CE-6DBF-0888A815138B}"/>
                </a:ext>
              </a:extLst>
            </p:cNvPr>
            <p:cNvSpPr txBox="1"/>
            <p:nvPr/>
          </p:nvSpPr>
          <p:spPr>
            <a:xfrm>
              <a:off x="4786047" y="3204654"/>
              <a:ext cx="2521387" cy="307777"/>
            </a:xfrm>
            <a:prstGeom prst="rect">
              <a:avLst/>
            </a:prstGeom>
            <a:noFill/>
          </p:spPr>
          <p:txBody>
            <a:bodyPr wrap="square" rtlCol="0">
              <a:spAutoFit/>
            </a:bodyPr>
            <a:lstStyle/>
            <a:p>
              <a:r>
                <a:rPr lang="ja-JP" altLang="en-US" sz="700" b="1" dirty="0">
                  <a:latin typeface="BIZ UDゴシック" panose="020B0400000000000000" pitchFamily="49" charset="-128"/>
                  <a:ea typeface="BIZ UDゴシック" panose="020B0400000000000000" pitchFamily="49" charset="-128"/>
                </a:rPr>
                <a:t>周囲の人が子ども連れを温かい目</a:t>
              </a:r>
              <a:endParaRPr lang="en-US" altLang="ja-JP" sz="700" b="1" dirty="0">
                <a:latin typeface="BIZ UDゴシック" panose="020B0400000000000000" pitchFamily="49" charset="-128"/>
                <a:ea typeface="BIZ UDゴシック" panose="020B0400000000000000" pitchFamily="49" charset="-128"/>
              </a:endParaRPr>
            </a:p>
            <a:p>
              <a:r>
                <a:rPr lang="ja-JP" altLang="en-US" sz="700" b="1" dirty="0">
                  <a:latin typeface="BIZ UDゴシック" panose="020B0400000000000000" pitchFamily="49" charset="-128"/>
                  <a:ea typeface="BIZ UDゴシック" panose="020B0400000000000000" pitchFamily="49" charset="-128"/>
                </a:rPr>
                <a:t>で見てくれないこと</a:t>
              </a:r>
              <a:endParaRPr lang="ja-JP" altLang="ja-JP" sz="700" b="1" dirty="0">
                <a:latin typeface="BIZ UDゴシック" panose="020B0400000000000000" pitchFamily="49" charset="-128"/>
                <a:ea typeface="BIZ UDゴシック" panose="020B0400000000000000" pitchFamily="49" charset="-128"/>
              </a:endParaRPr>
            </a:p>
          </p:txBody>
        </p:sp>
        <p:sp>
          <p:nvSpPr>
            <p:cNvPr id="18" name="テキスト ボックス 17">
              <a:extLst>
                <a:ext uri="{FF2B5EF4-FFF2-40B4-BE49-F238E27FC236}">
                  <a16:creationId xmlns:a16="http://schemas.microsoft.com/office/drawing/2014/main" id="{F7398525-D8CA-2E29-9946-64B57C6DBBCA}"/>
                </a:ext>
              </a:extLst>
            </p:cNvPr>
            <p:cNvSpPr txBox="1"/>
            <p:nvPr/>
          </p:nvSpPr>
          <p:spPr>
            <a:xfrm>
              <a:off x="4786047" y="3915288"/>
              <a:ext cx="2521387" cy="415498"/>
            </a:xfrm>
            <a:prstGeom prst="rect">
              <a:avLst/>
            </a:prstGeom>
            <a:noFill/>
          </p:spPr>
          <p:txBody>
            <a:bodyPr wrap="square" rtlCol="0">
              <a:spAutoFit/>
            </a:bodyPr>
            <a:lstStyle/>
            <a:p>
              <a:r>
                <a:rPr lang="ja-JP" altLang="en-US" sz="700" b="1" dirty="0">
                  <a:latin typeface="BIZ UDゴシック" panose="020B0400000000000000" pitchFamily="49" charset="-128"/>
                  <a:ea typeface="BIZ UDゴシック" panose="020B0400000000000000" pitchFamily="49" charset="-128"/>
                </a:rPr>
                <a:t>暗い通りや見通しのきかないとこ</a:t>
              </a:r>
              <a:endParaRPr lang="en-US" altLang="ja-JP" sz="700" b="1" dirty="0">
                <a:latin typeface="BIZ UDゴシック" panose="020B0400000000000000" pitchFamily="49" charset="-128"/>
                <a:ea typeface="BIZ UDゴシック" panose="020B0400000000000000" pitchFamily="49" charset="-128"/>
              </a:endParaRPr>
            </a:p>
            <a:p>
              <a:r>
                <a:rPr lang="ja-JP" altLang="en-US" sz="700" b="1" dirty="0">
                  <a:latin typeface="BIZ UDゴシック" panose="020B0400000000000000" pitchFamily="49" charset="-128"/>
                  <a:ea typeface="BIZ UDゴシック" panose="020B0400000000000000" pitchFamily="49" charset="-128"/>
                </a:rPr>
                <a:t>ろが多く、子どもが犯罪の被害に</a:t>
              </a:r>
              <a:endParaRPr lang="en-US" altLang="ja-JP" sz="700" b="1" dirty="0">
                <a:latin typeface="BIZ UDゴシック" panose="020B0400000000000000" pitchFamily="49" charset="-128"/>
                <a:ea typeface="BIZ UDゴシック" panose="020B0400000000000000" pitchFamily="49" charset="-128"/>
              </a:endParaRPr>
            </a:p>
            <a:p>
              <a:r>
                <a:rPr lang="ja-JP" altLang="en-US" sz="700" b="1" dirty="0">
                  <a:latin typeface="BIZ UDゴシック" panose="020B0400000000000000" pitchFamily="49" charset="-128"/>
                  <a:ea typeface="BIZ UDゴシック" panose="020B0400000000000000" pitchFamily="49" charset="-128"/>
                </a:rPr>
                <a:t>あわないか心配なこと</a:t>
              </a:r>
              <a:endParaRPr lang="en-US" altLang="ja-JP" sz="700" b="1" dirty="0">
                <a:latin typeface="BIZ UDゴシック" panose="020B0400000000000000" pitchFamily="49" charset="-128"/>
                <a:ea typeface="BIZ UDゴシック" panose="020B0400000000000000" pitchFamily="49" charset="-128"/>
              </a:endParaRPr>
            </a:p>
          </p:txBody>
        </p:sp>
        <p:sp>
          <p:nvSpPr>
            <p:cNvPr id="19" name="テキスト ボックス 18">
              <a:extLst>
                <a:ext uri="{FF2B5EF4-FFF2-40B4-BE49-F238E27FC236}">
                  <a16:creationId xmlns:a16="http://schemas.microsoft.com/office/drawing/2014/main" id="{31D3768D-C87C-6402-3FC7-19BBFE6FE7BF}"/>
                </a:ext>
              </a:extLst>
            </p:cNvPr>
            <p:cNvSpPr txBox="1"/>
            <p:nvPr/>
          </p:nvSpPr>
          <p:spPr>
            <a:xfrm>
              <a:off x="4786047" y="4384359"/>
              <a:ext cx="2521387" cy="200055"/>
            </a:xfrm>
            <a:prstGeom prst="rect">
              <a:avLst/>
            </a:prstGeom>
            <a:noFill/>
          </p:spPr>
          <p:txBody>
            <a:bodyPr wrap="square" rtlCol="0">
              <a:spAutoFit/>
            </a:bodyPr>
            <a:lstStyle/>
            <a:p>
              <a:r>
                <a:rPr lang="ja-JP" altLang="en-US" sz="700" b="1" dirty="0">
                  <a:latin typeface="BIZ UDゴシック" panose="020B0400000000000000" pitchFamily="49" charset="-128"/>
                  <a:ea typeface="BIZ UDゴシック" panose="020B0400000000000000" pitchFamily="49" charset="-128"/>
                </a:rPr>
                <a:t>その他</a:t>
              </a:r>
              <a:endParaRPr lang="ja-JP" altLang="ja-JP" sz="700" b="1" dirty="0">
                <a:latin typeface="BIZ UDゴシック" panose="020B0400000000000000" pitchFamily="49" charset="-128"/>
                <a:ea typeface="BIZ UDゴシック" panose="020B0400000000000000" pitchFamily="49" charset="-128"/>
              </a:endParaRPr>
            </a:p>
          </p:txBody>
        </p:sp>
        <p:sp>
          <p:nvSpPr>
            <p:cNvPr id="20" name="テキスト ボックス 19">
              <a:extLst>
                <a:ext uri="{FF2B5EF4-FFF2-40B4-BE49-F238E27FC236}">
                  <a16:creationId xmlns:a16="http://schemas.microsoft.com/office/drawing/2014/main" id="{95D5E889-862F-F93F-C9CB-B0E6E078B2C1}"/>
                </a:ext>
              </a:extLst>
            </p:cNvPr>
            <p:cNvSpPr txBox="1"/>
            <p:nvPr/>
          </p:nvSpPr>
          <p:spPr>
            <a:xfrm>
              <a:off x="4786047" y="4759281"/>
              <a:ext cx="2521387" cy="200055"/>
            </a:xfrm>
            <a:prstGeom prst="rect">
              <a:avLst/>
            </a:prstGeom>
            <a:noFill/>
          </p:spPr>
          <p:txBody>
            <a:bodyPr wrap="square" rtlCol="0">
              <a:spAutoFit/>
            </a:bodyPr>
            <a:lstStyle/>
            <a:p>
              <a:r>
                <a:rPr lang="ja-JP" altLang="en-US" sz="700" b="1" dirty="0">
                  <a:latin typeface="BIZ UDゴシック" panose="020B0400000000000000" pitchFamily="49" charset="-128"/>
                  <a:ea typeface="BIZ UDゴシック" panose="020B0400000000000000" pitchFamily="49" charset="-128"/>
                </a:rPr>
                <a:t>特にない</a:t>
              </a:r>
              <a:endParaRPr lang="ja-JP" altLang="ja-JP" sz="700" b="1" dirty="0">
                <a:latin typeface="BIZ UDゴシック" panose="020B0400000000000000" pitchFamily="49" charset="-128"/>
                <a:ea typeface="BIZ UDゴシック" panose="020B0400000000000000" pitchFamily="49" charset="-128"/>
              </a:endParaRPr>
            </a:p>
          </p:txBody>
        </p:sp>
      </p:grpSp>
      <p:sp>
        <p:nvSpPr>
          <p:cNvPr id="21" name="テキスト ボックス 20">
            <a:extLst>
              <a:ext uri="{FF2B5EF4-FFF2-40B4-BE49-F238E27FC236}">
                <a16:creationId xmlns:a16="http://schemas.microsoft.com/office/drawing/2014/main" id="{3C2CCAB3-B1F2-D2D2-CC5E-5BEF91B9BAFE}"/>
              </a:ext>
            </a:extLst>
          </p:cNvPr>
          <p:cNvSpPr txBox="1"/>
          <p:nvPr/>
        </p:nvSpPr>
        <p:spPr>
          <a:xfrm>
            <a:off x="4759706" y="1319635"/>
            <a:ext cx="510384" cy="261610"/>
          </a:xfrm>
          <a:prstGeom prst="rect">
            <a:avLst/>
          </a:prstGeom>
          <a:noFill/>
        </p:spPr>
        <p:txBody>
          <a:bodyPr wrap="square" rtlCol="0">
            <a:spAutoFit/>
          </a:bodyPr>
          <a:lstStyle/>
          <a:p>
            <a:r>
              <a:rPr lang="ja-JP" altLang="en-US" sz="1100" dirty="0">
                <a:latin typeface="BIZ UDゴシック" panose="020B0400000000000000" pitchFamily="49" charset="-128"/>
                <a:ea typeface="BIZ UDゴシック" panose="020B0400000000000000" pitchFamily="49" charset="-128"/>
              </a:rPr>
              <a:t>％</a:t>
            </a:r>
            <a:endParaRPr lang="ja-JP" altLang="ja-JP" sz="1100" dirty="0">
              <a:latin typeface="BIZ UDゴシック" panose="020B0400000000000000" pitchFamily="49" charset="-128"/>
              <a:ea typeface="BIZ UDゴシック" panose="020B0400000000000000" pitchFamily="49" charset="-128"/>
            </a:endParaRPr>
          </a:p>
        </p:txBody>
      </p:sp>
      <p:graphicFrame>
        <p:nvGraphicFramePr>
          <p:cNvPr id="3" name="グラフ 2">
            <a:extLst>
              <a:ext uri="{FF2B5EF4-FFF2-40B4-BE49-F238E27FC236}">
                <a16:creationId xmlns:a16="http://schemas.microsoft.com/office/drawing/2014/main" id="{642304D2-0347-3F3C-BA73-FAF92CCB2E1E}"/>
              </a:ext>
            </a:extLst>
          </p:cNvPr>
          <p:cNvGraphicFramePr>
            <a:graphicFrameLocks/>
          </p:cNvGraphicFramePr>
          <p:nvPr>
            <p:extLst>
              <p:ext uri="{D42A27DB-BD31-4B8C-83A1-F6EECF244321}">
                <p14:modId xmlns:p14="http://schemas.microsoft.com/office/powerpoint/2010/main" val="2989803152"/>
              </p:ext>
            </p:extLst>
          </p:nvPr>
        </p:nvGraphicFramePr>
        <p:xfrm>
          <a:off x="1792898" y="1462270"/>
          <a:ext cx="3096000" cy="468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2" name="グラフ 21">
            <a:extLst>
              <a:ext uri="{FF2B5EF4-FFF2-40B4-BE49-F238E27FC236}">
                <a16:creationId xmlns:a16="http://schemas.microsoft.com/office/drawing/2014/main" id="{8AD5790A-442C-50BD-C621-F2C3269937A3}"/>
              </a:ext>
            </a:extLst>
          </p:cNvPr>
          <p:cNvGraphicFramePr>
            <a:graphicFrameLocks/>
          </p:cNvGraphicFramePr>
          <p:nvPr>
            <p:extLst>
              <p:ext uri="{D42A27DB-BD31-4B8C-83A1-F6EECF244321}">
                <p14:modId xmlns:p14="http://schemas.microsoft.com/office/powerpoint/2010/main" val="2752489902"/>
              </p:ext>
            </p:extLst>
          </p:nvPr>
        </p:nvGraphicFramePr>
        <p:xfrm>
          <a:off x="678875" y="6137649"/>
          <a:ext cx="4462023" cy="3953767"/>
        </p:xfrm>
        <a:graphic>
          <a:graphicData uri="http://schemas.openxmlformats.org/drawingml/2006/chart">
            <c:chart xmlns:c="http://schemas.openxmlformats.org/drawingml/2006/chart" xmlns:r="http://schemas.openxmlformats.org/officeDocument/2006/relationships" r:id="rId4"/>
          </a:graphicData>
        </a:graphic>
      </p:graphicFrame>
      <p:sp>
        <p:nvSpPr>
          <p:cNvPr id="6" name="テキスト ボックス 5">
            <a:extLst>
              <a:ext uri="{FF2B5EF4-FFF2-40B4-BE49-F238E27FC236}">
                <a16:creationId xmlns:a16="http://schemas.microsoft.com/office/drawing/2014/main" id="{5A5B6BB1-B2FC-5A9E-9548-391DF4D6353C}"/>
              </a:ext>
            </a:extLst>
          </p:cNvPr>
          <p:cNvSpPr txBox="1"/>
          <p:nvPr/>
        </p:nvSpPr>
        <p:spPr>
          <a:xfrm>
            <a:off x="242815" y="931722"/>
            <a:ext cx="1885115" cy="347231"/>
          </a:xfrm>
          <a:prstGeom prst="rect">
            <a:avLst/>
          </a:prstGeom>
          <a:noFill/>
        </p:spPr>
        <p:txBody>
          <a:bodyPr wrap="square" rtlCol="0">
            <a:spAutoFit/>
          </a:bodyPr>
          <a:lstStyle/>
          <a:p>
            <a:pPr>
              <a:spcBef>
                <a:spcPts val="600"/>
              </a:spcBef>
            </a:pPr>
            <a:r>
              <a:rPr lang="ja-JP" altLang="en-US" sz="1600" b="1" dirty="0">
                <a:latin typeface="BIZ UDゴシック" panose="020B0400000000000000" pitchFamily="49" charset="-128"/>
                <a:ea typeface="BIZ UDゴシック" panose="020B0400000000000000" pitchFamily="49" charset="-128"/>
              </a:rPr>
              <a:t>就学前児童保護者</a:t>
            </a:r>
            <a:endParaRPr lang="ja-JP" altLang="ja-JP" sz="1600" b="1" dirty="0">
              <a:latin typeface="BIZ UDゴシック" panose="020B0400000000000000" pitchFamily="49" charset="-128"/>
              <a:ea typeface="BIZ UDゴシック" panose="020B0400000000000000" pitchFamily="49" charset="-128"/>
            </a:endParaRPr>
          </a:p>
        </p:txBody>
      </p:sp>
      <p:sp>
        <p:nvSpPr>
          <p:cNvPr id="14" name="テキスト ボックス 13">
            <a:extLst>
              <a:ext uri="{FF2B5EF4-FFF2-40B4-BE49-F238E27FC236}">
                <a16:creationId xmlns:a16="http://schemas.microsoft.com/office/drawing/2014/main" id="{AAFC6192-13A9-5291-6937-121CCE183123}"/>
              </a:ext>
            </a:extLst>
          </p:cNvPr>
          <p:cNvSpPr txBox="1"/>
          <p:nvPr/>
        </p:nvSpPr>
        <p:spPr>
          <a:xfrm>
            <a:off x="5264099" y="976904"/>
            <a:ext cx="1620878" cy="347231"/>
          </a:xfrm>
          <a:prstGeom prst="rect">
            <a:avLst/>
          </a:prstGeom>
          <a:noFill/>
        </p:spPr>
        <p:txBody>
          <a:bodyPr wrap="square" rtlCol="0">
            <a:spAutoFit/>
          </a:bodyPr>
          <a:lstStyle/>
          <a:p>
            <a:pPr>
              <a:spcBef>
                <a:spcPts val="600"/>
              </a:spcBef>
            </a:pPr>
            <a:r>
              <a:rPr lang="ja-JP" altLang="en-US" sz="1600" b="1" dirty="0">
                <a:latin typeface="BIZ UDゴシック" panose="020B0400000000000000" pitchFamily="49" charset="-128"/>
                <a:ea typeface="BIZ UDゴシック" panose="020B0400000000000000" pitchFamily="49" charset="-128"/>
              </a:rPr>
              <a:t>小学生の保護者</a:t>
            </a:r>
            <a:endParaRPr lang="ja-JP" altLang="ja-JP" sz="1600" b="1" dirty="0">
              <a:latin typeface="BIZ UDゴシック" panose="020B0400000000000000" pitchFamily="49" charset="-128"/>
              <a:ea typeface="BIZ UDゴシック" panose="020B0400000000000000" pitchFamily="49" charset="-128"/>
            </a:endParaRPr>
          </a:p>
        </p:txBody>
      </p:sp>
      <p:graphicFrame>
        <p:nvGraphicFramePr>
          <p:cNvPr id="24" name="グラフ 23">
            <a:extLst>
              <a:ext uri="{FF2B5EF4-FFF2-40B4-BE49-F238E27FC236}">
                <a16:creationId xmlns:a16="http://schemas.microsoft.com/office/drawing/2014/main" id="{AB6059AE-8958-AF36-A237-D904AC699841}"/>
              </a:ext>
            </a:extLst>
          </p:cNvPr>
          <p:cNvGraphicFramePr>
            <a:graphicFrameLocks/>
          </p:cNvGraphicFramePr>
          <p:nvPr>
            <p:extLst>
              <p:ext uri="{D42A27DB-BD31-4B8C-83A1-F6EECF244321}">
                <p14:modId xmlns:p14="http://schemas.microsoft.com/office/powerpoint/2010/main" val="4255330072"/>
              </p:ext>
            </p:extLst>
          </p:nvPr>
        </p:nvGraphicFramePr>
        <p:xfrm>
          <a:off x="6358953" y="1462270"/>
          <a:ext cx="3096000" cy="46800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8" name="グラフ 37">
            <a:extLst>
              <a:ext uri="{FF2B5EF4-FFF2-40B4-BE49-F238E27FC236}">
                <a16:creationId xmlns:a16="http://schemas.microsoft.com/office/drawing/2014/main" id="{7759EAD8-F58D-E30D-6E2F-5E26B9207E72}"/>
              </a:ext>
            </a:extLst>
          </p:cNvPr>
          <p:cNvGraphicFramePr>
            <a:graphicFrameLocks/>
          </p:cNvGraphicFramePr>
          <p:nvPr>
            <p:extLst>
              <p:ext uri="{D42A27DB-BD31-4B8C-83A1-F6EECF244321}">
                <p14:modId xmlns:p14="http://schemas.microsoft.com/office/powerpoint/2010/main" val="3072704453"/>
              </p:ext>
            </p:extLst>
          </p:nvPr>
        </p:nvGraphicFramePr>
        <p:xfrm>
          <a:off x="5472000" y="6115144"/>
          <a:ext cx="3888000" cy="5940000"/>
        </p:xfrm>
        <a:graphic>
          <a:graphicData uri="http://schemas.openxmlformats.org/drawingml/2006/chart">
            <c:chart xmlns:c="http://schemas.openxmlformats.org/drawingml/2006/chart" xmlns:r="http://schemas.openxmlformats.org/officeDocument/2006/relationships" r:id="rId6"/>
          </a:graphicData>
        </a:graphic>
      </p:graphicFrame>
      <p:sp>
        <p:nvSpPr>
          <p:cNvPr id="39" name="テキスト ボックス 38">
            <a:extLst>
              <a:ext uri="{FF2B5EF4-FFF2-40B4-BE49-F238E27FC236}">
                <a16:creationId xmlns:a16="http://schemas.microsoft.com/office/drawing/2014/main" id="{6278D8D0-BFC6-DFB2-21CA-C748CBB11C19}"/>
              </a:ext>
            </a:extLst>
          </p:cNvPr>
          <p:cNvSpPr txBox="1"/>
          <p:nvPr/>
        </p:nvSpPr>
        <p:spPr>
          <a:xfrm>
            <a:off x="9383211" y="1319635"/>
            <a:ext cx="510384" cy="261610"/>
          </a:xfrm>
          <a:prstGeom prst="rect">
            <a:avLst/>
          </a:prstGeom>
          <a:noFill/>
        </p:spPr>
        <p:txBody>
          <a:bodyPr wrap="square" rtlCol="0">
            <a:spAutoFit/>
          </a:bodyPr>
          <a:lstStyle/>
          <a:p>
            <a:r>
              <a:rPr lang="ja-JP" altLang="en-US" sz="1100" dirty="0">
                <a:latin typeface="BIZ UDゴシック" panose="020B0400000000000000" pitchFamily="49" charset="-128"/>
                <a:ea typeface="BIZ UDゴシック" panose="020B0400000000000000" pitchFamily="49" charset="-128"/>
              </a:rPr>
              <a:t>％</a:t>
            </a:r>
            <a:endParaRPr lang="ja-JP" altLang="ja-JP" sz="1100" dirty="0">
              <a:latin typeface="BIZ UDゴシック" panose="020B0400000000000000" pitchFamily="49" charset="-128"/>
              <a:ea typeface="BIZ UDゴシック" panose="020B0400000000000000" pitchFamily="49" charset="-128"/>
            </a:endParaRPr>
          </a:p>
        </p:txBody>
      </p:sp>
      <p:grpSp>
        <p:nvGrpSpPr>
          <p:cNvPr id="40" name="グループ化 39">
            <a:extLst>
              <a:ext uri="{FF2B5EF4-FFF2-40B4-BE49-F238E27FC236}">
                <a16:creationId xmlns:a16="http://schemas.microsoft.com/office/drawing/2014/main" id="{115F20EA-EC65-4CF8-2BF2-F5C2C9A0EAFF}"/>
              </a:ext>
            </a:extLst>
          </p:cNvPr>
          <p:cNvGrpSpPr/>
          <p:nvPr/>
        </p:nvGrpSpPr>
        <p:grpSpPr>
          <a:xfrm>
            <a:off x="4949144" y="1710250"/>
            <a:ext cx="2806411" cy="4360296"/>
            <a:chOff x="4786047" y="986391"/>
            <a:chExt cx="2525792" cy="4360296"/>
          </a:xfrm>
        </p:grpSpPr>
        <p:sp>
          <p:nvSpPr>
            <p:cNvPr id="41" name="テキスト ボックス 40">
              <a:extLst>
                <a:ext uri="{FF2B5EF4-FFF2-40B4-BE49-F238E27FC236}">
                  <a16:creationId xmlns:a16="http://schemas.microsoft.com/office/drawing/2014/main" id="{9FDC77B1-B471-276A-7315-9CCDFE5F2CE8}"/>
                </a:ext>
              </a:extLst>
            </p:cNvPr>
            <p:cNvSpPr txBox="1"/>
            <p:nvPr/>
          </p:nvSpPr>
          <p:spPr>
            <a:xfrm>
              <a:off x="4786047" y="986391"/>
              <a:ext cx="2521387" cy="307777"/>
            </a:xfrm>
            <a:prstGeom prst="rect">
              <a:avLst/>
            </a:prstGeom>
            <a:noFill/>
          </p:spPr>
          <p:txBody>
            <a:bodyPr wrap="square" rtlCol="0">
              <a:spAutoFit/>
            </a:bodyPr>
            <a:lstStyle/>
            <a:p>
              <a:r>
                <a:rPr lang="ja-JP" altLang="en-US" sz="700" b="1" dirty="0">
                  <a:latin typeface="BIZ UDゴシック" panose="020B0400000000000000" pitchFamily="49" charset="-128"/>
                  <a:ea typeface="BIZ UDゴシック" panose="020B0400000000000000" pitchFamily="49" charset="-128"/>
                </a:rPr>
                <a:t>子どもが安全に通れる道路がない</a:t>
              </a:r>
              <a:endParaRPr lang="en-US" altLang="ja-JP" sz="700" b="1" dirty="0">
                <a:latin typeface="BIZ UDゴシック" panose="020B0400000000000000" pitchFamily="49" charset="-128"/>
                <a:ea typeface="BIZ UDゴシック" panose="020B0400000000000000" pitchFamily="49" charset="-128"/>
              </a:endParaRPr>
            </a:p>
            <a:p>
              <a:r>
                <a:rPr lang="ja-JP" altLang="en-US" sz="700" b="1" dirty="0">
                  <a:latin typeface="BIZ UDゴシック" panose="020B0400000000000000" pitchFamily="49" charset="-128"/>
                  <a:ea typeface="BIZ UDゴシック" panose="020B0400000000000000" pitchFamily="49" charset="-128"/>
                </a:rPr>
                <a:t>こと</a:t>
              </a:r>
              <a:endParaRPr lang="en-US" altLang="ja-JP" sz="700" b="1" dirty="0">
                <a:latin typeface="BIZ UDゴシック" panose="020B0400000000000000" pitchFamily="49" charset="-128"/>
                <a:ea typeface="BIZ UDゴシック" panose="020B0400000000000000" pitchFamily="49" charset="-128"/>
              </a:endParaRPr>
            </a:p>
          </p:txBody>
        </p:sp>
        <p:sp>
          <p:nvSpPr>
            <p:cNvPr id="42" name="テキスト ボックス 41">
              <a:extLst>
                <a:ext uri="{FF2B5EF4-FFF2-40B4-BE49-F238E27FC236}">
                  <a16:creationId xmlns:a16="http://schemas.microsoft.com/office/drawing/2014/main" id="{F6E26A1F-4E4A-30C1-D532-65E0E9856596}"/>
                </a:ext>
              </a:extLst>
            </p:cNvPr>
            <p:cNvSpPr txBox="1"/>
            <p:nvPr/>
          </p:nvSpPr>
          <p:spPr>
            <a:xfrm>
              <a:off x="4788437" y="1728657"/>
              <a:ext cx="2521387" cy="307777"/>
            </a:xfrm>
            <a:prstGeom prst="rect">
              <a:avLst/>
            </a:prstGeom>
            <a:noFill/>
          </p:spPr>
          <p:txBody>
            <a:bodyPr wrap="square" rtlCol="0">
              <a:spAutoFit/>
            </a:bodyPr>
            <a:lstStyle/>
            <a:p>
              <a:r>
                <a:rPr lang="ja-JP" altLang="en-US" sz="700" b="1" dirty="0">
                  <a:latin typeface="BIZ UDゴシック" panose="020B0400000000000000" pitchFamily="49" charset="-128"/>
                  <a:ea typeface="BIZ UDゴシック" panose="020B0400000000000000" pitchFamily="49" charset="-128"/>
                </a:rPr>
                <a:t>安心して子どもを遊ばせられる場</a:t>
              </a:r>
              <a:endParaRPr lang="en-US" altLang="ja-JP" sz="700" b="1" dirty="0">
                <a:latin typeface="BIZ UDゴシック" panose="020B0400000000000000" pitchFamily="49" charset="-128"/>
                <a:ea typeface="BIZ UDゴシック" panose="020B0400000000000000" pitchFamily="49" charset="-128"/>
              </a:endParaRPr>
            </a:p>
            <a:p>
              <a:r>
                <a:rPr lang="ja-JP" altLang="en-US" sz="700" b="1" dirty="0">
                  <a:latin typeface="BIZ UDゴシック" panose="020B0400000000000000" pitchFamily="49" charset="-128"/>
                  <a:ea typeface="BIZ UDゴシック" panose="020B0400000000000000" pitchFamily="49" charset="-128"/>
                </a:rPr>
                <a:t>所がないこと</a:t>
              </a:r>
              <a:endParaRPr lang="ja-JP" altLang="ja-JP" sz="700" b="1" dirty="0">
                <a:latin typeface="BIZ UDゴシック" panose="020B0400000000000000" pitchFamily="49" charset="-128"/>
                <a:ea typeface="BIZ UDゴシック" panose="020B0400000000000000" pitchFamily="49" charset="-128"/>
              </a:endParaRPr>
            </a:p>
          </p:txBody>
        </p:sp>
        <p:sp>
          <p:nvSpPr>
            <p:cNvPr id="43" name="テキスト ボックス 42">
              <a:extLst>
                <a:ext uri="{FF2B5EF4-FFF2-40B4-BE49-F238E27FC236}">
                  <a16:creationId xmlns:a16="http://schemas.microsoft.com/office/drawing/2014/main" id="{02A2960F-4058-DA3C-78BC-6BA764D3D5FD}"/>
                </a:ext>
              </a:extLst>
            </p:cNvPr>
            <p:cNvSpPr txBox="1"/>
            <p:nvPr/>
          </p:nvSpPr>
          <p:spPr>
            <a:xfrm>
              <a:off x="4790452" y="5146632"/>
              <a:ext cx="2521387" cy="200055"/>
            </a:xfrm>
            <a:prstGeom prst="rect">
              <a:avLst/>
            </a:prstGeom>
            <a:noFill/>
          </p:spPr>
          <p:txBody>
            <a:bodyPr wrap="square" rtlCol="0">
              <a:spAutoFit/>
            </a:bodyPr>
            <a:lstStyle/>
            <a:p>
              <a:r>
                <a:rPr lang="ja-JP" altLang="en-US" sz="700" b="1" dirty="0">
                  <a:latin typeface="BIZ UDゴシック" panose="020B0400000000000000" pitchFamily="49" charset="-128"/>
                  <a:ea typeface="BIZ UDゴシック" panose="020B0400000000000000" pitchFamily="49" charset="-128"/>
                </a:rPr>
                <a:t>無回答</a:t>
              </a:r>
              <a:endParaRPr lang="ja-JP" altLang="ja-JP" sz="700" b="1" dirty="0">
                <a:latin typeface="BIZ UDゴシック" panose="020B0400000000000000" pitchFamily="49" charset="-128"/>
                <a:ea typeface="BIZ UDゴシック" panose="020B0400000000000000" pitchFamily="49" charset="-128"/>
              </a:endParaRPr>
            </a:p>
          </p:txBody>
        </p:sp>
        <p:sp>
          <p:nvSpPr>
            <p:cNvPr id="44" name="テキスト ボックス 43">
              <a:extLst>
                <a:ext uri="{FF2B5EF4-FFF2-40B4-BE49-F238E27FC236}">
                  <a16:creationId xmlns:a16="http://schemas.microsoft.com/office/drawing/2014/main" id="{3617AA6A-78A6-3CF0-856D-812D52B8DE0E}"/>
                </a:ext>
              </a:extLst>
            </p:cNvPr>
            <p:cNvSpPr txBox="1"/>
            <p:nvPr/>
          </p:nvSpPr>
          <p:spPr>
            <a:xfrm>
              <a:off x="4786047" y="1323868"/>
              <a:ext cx="2521387" cy="415498"/>
            </a:xfrm>
            <a:prstGeom prst="rect">
              <a:avLst/>
            </a:prstGeom>
            <a:noFill/>
          </p:spPr>
          <p:txBody>
            <a:bodyPr wrap="square" rtlCol="0">
              <a:spAutoFit/>
            </a:bodyPr>
            <a:lstStyle/>
            <a:p>
              <a:r>
                <a:rPr lang="ja-JP" altLang="en-US" sz="700" b="1" dirty="0">
                  <a:latin typeface="BIZ UDゴシック" panose="020B0400000000000000" pitchFamily="49" charset="-128"/>
                  <a:ea typeface="BIZ UDゴシック" panose="020B0400000000000000" pitchFamily="49" charset="-128"/>
                </a:rPr>
                <a:t>交通機関や建物、道路について構</a:t>
              </a:r>
              <a:endParaRPr lang="en-US" altLang="ja-JP" sz="700" b="1" dirty="0">
                <a:latin typeface="BIZ UDゴシック" panose="020B0400000000000000" pitchFamily="49" charset="-128"/>
                <a:ea typeface="BIZ UDゴシック" panose="020B0400000000000000" pitchFamily="49" charset="-128"/>
              </a:endParaRPr>
            </a:p>
            <a:p>
              <a:r>
                <a:rPr lang="ja-JP" altLang="en-US" sz="700" b="1" dirty="0">
                  <a:latin typeface="BIZ UDゴシック" panose="020B0400000000000000" pitchFamily="49" charset="-128"/>
                  <a:ea typeface="BIZ UDゴシック" panose="020B0400000000000000" pitchFamily="49" charset="-128"/>
                </a:rPr>
                <a:t>造や放置自転車が多いなど、ベビ</a:t>
              </a:r>
              <a:endParaRPr lang="en-US" altLang="ja-JP" sz="700" b="1" dirty="0">
                <a:latin typeface="BIZ UDゴシック" panose="020B0400000000000000" pitchFamily="49" charset="-128"/>
                <a:ea typeface="BIZ UDゴシック" panose="020B0400000000000000" pitchFamily="49" charset="-128"/>
              </a:endParaRPr>
            </a:p>
            <a:p>
              <a:r>
                <a:rPr lang="ja-JP" altLang="en-US" sz="700" b="1" dirty="0">
                  <a:latin typeface="BIZ UDゴシック" panose="020B0400000000000000" pitchFamily="49" charset="-128"/>
                  <a:ea typeface="BIZ UDゴシック" panose="020B0400000000000000" pitchFamily="49" charset="-128"/>
                </a:rPr>
                <a:t>ーカーでの移動に不自由なこと</a:t>
              </a:r>
              <a:endParaRPr lang="ja-JP" altLang="ja-JP" sz="700" b="1" dirty="0">
                <a:latin typeface="BIZ UDゴシック" panose="020B0400000000000000" pitchFamily="49" charset="-128"/>
                <a:ea typeface="BIZ UDゴシック" panose="020B0400000000000000" pitchFamily="49" charset="-128"/>
              </a:endParaRPr>
            </a:p>
          </p:txBody>
        </p:sp>
        <p:sp>
          <p:nvSpPr>
            <p:cNvPr id="45" name="テキスト ボックス 44">
              <a:extLst>
                <a:ext uri="{FF2B5EF4-FFF2-40B4-BE49-F238E27FC236}">
                  <a16:creationId xmlns:a16="http://schemas.microsoft.com/office/drawing/2014/main" id="{CC32DFA6-8E29-9663-AB84-B5A800026BE0}"/>
                </a:ext>
              </a:extLst>
            </p:cNvPr>
            <p:cNvSpPr txBox="1"/>
            <p:nvPr/>
          </p:nvSpPr>
          <p:spPr>
            <a:xfrm>
              <a:off x="4786047" y="2102867"/>
              <a:ext cx="2521387" cy="307777"/>
            </a:xfrm>
            <a:prstGeom prst="rect">
              <a:avLst/>
            </a:prstGeom>
            <a:noFill/>
          </p:spPr>
          <p:txBody>
            <a:bodyPr wrap="square" rtlCol="0">
              <a:spAutoFit/>
            </a:bodyPr>
            <a:lstStyle/>
            <a:p>
              <a:r>
                <a:rPr lang="ja-JP" altLang="en-US" sz="700" b="1" dirty="0">
                  <a:latin typeface="BIZ UDゴシック" panose="020B0400000000000000" pitchFamily="49" charset="-128"/>
                  <a:ea typeface="BIZ UDゴシック" panose="020B0400000000000000" pitchFamily="49" charset="-128"/>
                </a:rPr>
                <a:t>いざというときに子どもを預かっ</a:t>
              </a:r>
              <a:endParaRPr lang="en-US" altLang="ja-JP" sz="700" b="1" dirty="0">
                <a:latin typeface="BIZ UDゴシック" panose="020B0400000000000000" pitchFamily="49" charset="-128"/>
                <a:ea typeface="BIZ UDゴシック" panose="020B0400000000000000" pitchFamily="49" charset="-128"/>
              </a:endParaRPr>
            </a:p>
            <a:p>
              <a:r>
                <a:rPr lang="ja-JP" altLang="en-US" sz="700" b="1" dirty="0">
                  <a:latin typeface="BIZ UDゴシック" panose="020B0400000000000000" pitchFamily="49" charset="-128"/>
                  <a:ea typeface="BIZ UDゴシック" panose="020B0400000000000000" pitchFamily="49" charset="-128"/>
                </a:rPr>
                <a:t>てくれる人がいないこと</a:t>
              </a:r>
              <a:endParaRPr lang="en-US" altLang="ja-JP" sz="700" b="1" dirty="0">
                <a:latin typeface="BIZ UDゴシック" panose="020B0400000000000000" pitchFamily="49" charset="-128"/>
                <a:ea typeface="BIZ UDゴシック" panose="020B0400000000000000" pitchFamily="49" charset="-128"/>
              </a:endParaRPr>
            </a:p>
          </p:txBody>
        </p:sp>
        <p:sp>
          <p:nvSpPr>
            <p:cNvPr id="46" name="テキスト ボックス 45">
              <a:extLst>
                <a:ext uri="{FF2B5EF4-FFF2-40B4-BE49-F238E27FC236}">
                  <a16:creationId xmlns:a16="http://schemas.microsoft.com/office/drawing/2014/main" id="{E2D6CEC3-88D7-C012-ACB9-8709C9871DE8}"/>
                </a:ext>
              </a:extLst>
            </p:cNvPr>
            <p:cNvSpPr txBox="1"/>
            <p:nvPr/>
          </p:nvSpPr>
          <p:spPr>
            <a:xfrm>
              <a:off x="4786047" y="2486895"/>
              <a:ext cx="2521387" cy="307777"/>
            </a:xfrm>
            <a:prstGeom prst="rect">
              <a:avLst/>
            </a:prstGeom>
            <a:noFill/>
          </p:spPr>
          <p:txBody>
            <a:bodyPr wrap="square" rtlCol="0">
              <a:spAutoFit/>
            </a:bodyPr>
            <a:lstStyle/>
            <a:p>
              <a:r>
                <a:rPr lang="ja-JP" altLang="en-US" sz="700" b="1" dirty="0">
                  <a:latin typeface="BIZ UDゴシック" panose="020B0400000000000000" pitchFamily="49" charset="-128"/>
                  <a:ea typeface="BIZ UDゴシック" panose="020B0400000000000000" pitchFamily="49" charset="-128"/>
                </a:rPr>
                <a:t>子育ての経験者や先輩ママと知り</a:t>
              </a:r>
              <a:endParaRPr lang="en-US" altLang="ja-JP" sz="700" b="1" dirty="0">
                <a:latin typeface="BIZ UDゴシック" panose="020B0400000000000000" pitchFamily="49" charset="-128"/>
                <a:ea typeface="BIZ UDゴシック" panose="020B0400000000000000" pitchFamily="49" charset="-128"/>
              </a:endParaRPr>
            </a:p>
            <a:p>
              <a:r>
                <a:rPr lang="ja-JP" altLang="en-US" sz="700" b="1" dirty="0">
                  <a:latin typeface="BIZ UDゴシック" panose="020B0400000000000000" pitchFamily="49" charset="-128"/>
                  <a:ea typeface="BIZ UDゴシック" panose="020B0400000000000000" pitchFamily="49" charset="-128"/>
                </a:rPr>
                <a:t>合えないこと</a:t>
              </a:r>
              <a:endParaRPr lang="ja-JP" altLang="ja-JP" sz="700" b="1" dirty="0">
                <a:latin typeface="BIZ UDゴシック" panose="020B0400000000000000" pitchFamily="49" charset="-128"/>
                <a:ea typeface="BIZ UDゴシック" panose="020B0400000000000000" pitchFamily="49" charset="-128"/>
              </a:endParaRPr>
            </a:p>
          </p:txBody>
        </p:sp>
        <p:sp>
          <p:nvSpPr>
            <p:cNvPr id="47" name="テキスト ボックス 46">
              <a:extLst>
                <a:ext uri="{FF2B5EF4-FFF2-40B4-BE49-F238E27FC236}">
                  <a16:creationId xmlns:a16="http://schemas.microsoft.com/office/drawing/2014/main" id="{AEF55441-8588-3767-4BDD-0D4E5FE94812}"/>
                </a:ext>
              </a:extLst>
            </p:cNvPr>
            <p:cNvSpPr txBox="1"/>
            <p:nvPr/>
          </p:nvSpPr>
          <p:spPr>
            <a:xfrm>
              <a:off x="4786047" y="2843189"/>
              <a:ext cx="2521387" cy="307777"/>
            </a:xfrm>
            <a:prstGeom prst="rect">
              <a:avLst/>
            </a:prstGeom>
            <a:noFill/>
          </p:spPr>
          <p:txBody>
            <a:bodyPr wrap="square" rtlCol="0">
              <a:spAutoFit/>
            </a:bodyPr>
            <a:lstStyle/>
            <a:p>
              <a:r>
                <a:rPr lang="ja-JP" altLang="en-US" sz="700" b="1" dirty="0">
                  <a:latin typeface="BIZ UDゴシック" panose="020B0400000000000000" pitchFamily="49" charset="-128"/>
                  <a:ea typeface="BIZ UDゴシック" panose="020B0400000000000000" pitchFamily="49" charset="-128"/>
                </a:rPr>
                <a:t>親自身が友達を作れる場や機会が</a:t>
              </a:r>
              <a:endParaRPr lang="en-US" altLang="ja-JP" sz="700" b="1" dirty="0">
                <a:latin typeface="BIZ UDゴシック" panose="020B0400000000000000" pitchFamily="49" charset="-128"/>
                <a:ea typeface="BIZ UDゴシック" panose="020B0400000000000000" pitchFamily="49" charset="-128"/>
              </a:endParaRPr>
            </a:p>
            <a:p>
              <a:r>
                <a:rPr lang="ja-JP" altLang="en-US" sz="700" b="1" dirty="0">
                  <a:latin typeface="BIZ UDゴシック" panose="020B0400000000000000" pitchFamily="49" charset="-128"/>
                  <a:ea typeface="BIZ UDゴシック" panose="020B0400000000000000" pitchFamily="49" charset="-128"/>
                </a:rPr>
                <a:t>ないこと</a:t>
              </a:r>
              <a:endParaRPr lang="en-US" altLang="ja-JP" sz="700" b="1" dirty="0">
                <a:latin typeface="BIZ UDゴシック" panose="020B0400000000000000" pitchFamily="49" charset="-128"/>
                <a:ea typeface="BIZ UDゴシック" panose="020B0400000000000000" pitchFamily="49" charset="-128"/>
              </a:endParaRPr>
            </a:p>
          </p:txBody>
        </p:sp>
        <p:sp>
          <p:nvSpPr>
            <p:cNvPr id="48" name="テキスト ボックス 47">
              <a:extLst>
                <a:ext uri="{FF2B5EF4-FFF2-40B4-BE49-F238E27FC236}">
                  <a16:creationId xmlns:a16="http://schemas.microsoft.com/office/drawing/2014/main" id="{FC2D8A4A-6B26-A396-2D4D-41F7E82A27E2}"/>
                </a:ext>
              </a:extLst>
            </p:cNvPr>
            <p:cNvSpPr txBox="1"/>
            <p:nvPr/>
          </p:nvSpPr>
          <p:spPr>
            <a:xfrm>
              <a:off x="4788437" y="3559971"/>
              <a:ext cx="2521387" cy="307777"/>
            </a:xfrm>
            <a:prstGeom prst="rect">
              <a:avLst/>
            </a:prstGeom>
            <a:noFill/>
          </p:spPr>
          <p:txBody>
            <a:bodyPr wrap="square" rtlCol="0">
              <a:spAutoFit/>
            </a:bodyPr>
            <a:lstStyle/>
            <a:p>
              <a:r>
                <a:rPr lang="ja-JP" altLang="en-US" sz="700" b="1" dirty="0">
                  <a:latin typeface="BIZ UDゴシック" panose="020B0400000000000000" pitchFamily="49" charset="-128"/>
                  <a:ea typeface="BIZ UDゴシック" panose="020B0400000000000000" pitchFamily="49" charset="-128"/>
                </a:rPr>
                <a:t>公共施設や公共機関に子ども連れ</a:t>
              </a:r>
              <a:endParaRPr lang="en-US" altLang="ja-JP" sz="700" b="1" dirty="0">
                <a:latin typeface="BIZ UDゴシック" panose="020B0400000000000000" pitchFamily="49" charset="-128"/>
                <a:ea typeface="BIZ UDゴシック" panose="020B0400000000000000" pitchFamily="49" charset="-128"/>
              </a:endParaRPr>
            </a:p>
            <a:p>
              <a:r>
                <a:rPr lang="ja-JP" altLang="en-US" sz="700" b="1" dirty="0">
                  <a:latin typeface="BIZ UDゴシック" panose="020B0400000000000000" pitchFamily="49" charset="-128"/>
                  <a:ea typeface="BIZ UDゴシック" panose="020B0400000000000000" pitchFamily="49" charset="-128"/>
                </a:rPr>
                <a:t>に対しての理解があまり無いこと</a:t>
              </a:r>
              <a:endParaRPr lang="ja-JP" altLang="ja-JP" sz="700" b="1" dirty="0">
                <a:latin typeface="BIZ UDゴシック" panose="020B0400000000000000" pitchFamily="49" charset="-128"/>
                <a:ea typeface="BIZ UDゴシック" panose="020B0400000000000000" pitchFamily="49" charset="-128"/>
              </a:endParaRPr>
            </a:p>
          </p:txBody>
        </p:sp>
        <p:sp>
          <p:nvSpPr>
            <p:cNvPr id="49" name="テキスト ボックス 48">
              <a:extLst>
                <a:ext uri="{FF2B5EF4-FFF2-40B4-BE49-F238E27FC236}">
                  <a16:creationId xmlns:a16="http://schemas.microsoft.com/office/drawing/2014/main" id="{4CAED6D7-30E3-F4AC-1C91-970B5D76AB1E}"/>
                </a:ext>
              </a:extLst>
            </p:cNvPr>
            <p:cNvSpPr txBox="1"/>
            <p:nvPr/>
          </p:nvSpPr>
          <p:spPr>
            <a:xfrm>
              <a:off x="4786047" y="3204654"/>
              <a:ext cx="2521387" cy="307777"/>
            </a:xfrm>
            <a:prstGeom prst="rect">
              <a:avLst/>
            </a:prstGeom>
            <a:noFill/>
          </p:spPr>
          <p:txBody>
            <a:bodyPr wrap="square" rtlCol="0">
              <a:spAutoFit/>
            </a:bodyPr>
            <a:lstStyle/>
            <a:p>
              <a:r>
                <a:rPr lang="ja-JP" altLang="en-US" sz="700" b="1" dirty="0">
                  <a:latin typeface="BIZ UDゴシック" panose="020B0400000000000000" pitchFamily="49" charset="-128"/>
                  <a:ea typeface="BIZ UDゴシック" panose="020B0400000000000000" pitchFamily="49" charset="-128"/>
                </a:rPr>
                <a:t>周囲の人が子ども連れを温かい目</a:t>
              </a:r>
              <a:endParaRPr lang="en-US" altLang="ja-JP" sz="700" b="1" dirty="0">
                <a:latin typeface="BIZ UDゴシック" panose="020B0400000000000000" pitchFamily="49" charset="-128"/>
                <a:ea typeface="BIZ UDゴシック" panose="020B0400000000000000" pitchFamily="49" charset="-128"/>
              </a:endParaRPr>
            </a:p>
            <a:p>
              <a:r>
                <a:rPr lang="ja-JP" altLang="en-US" sz="700" b="1" dirty="0">
                  <a:latin typeface="BIZ UDゴシック" panose="020B0400000000000000" pitchFamily="49" charset="-128"/>
                  <a:ea typeface="BIZ UDゴシック" panose="020B0400000000000000" pitchFamily="49" charset="-128"/>
                </a:rPr>
                <a:t>で見てくれないこと</a:t>
              </a:r>
              <a:endParaRPr lang="ja-JP" altLang="ja-JP" sz="700" b="1" dirty="0">
                <a:latin typeface="BIZ UDゴシック" panose="020B0400000000000000" pitchFamily="49" charset="-128"/>
                <a:ea typeface="BIZ UDゴシック" panose="020B0400000000000000" pitchFamily="49" charset="-128"/>
              </a:endParaRPr>
            </a:p>
          </p:txBody>
        </p:sp>
        <p:sp>
          <p:nvSpPr>
            <p:cNvPr id="50" name="テキスト ボックス 49">
              <a:extLst>
                <a:ext uri="{FF2B5EF4-FFF2-40B4-BE49-F238E27FC236}">
                  <a16:creationId xmlns:a16="http://schemas.microsoft.com/office/drawing/2014/main" id="{3F46EBF5-AC39-8196-72FD-DD1C1B29D5C7}"/>
                </a:ext>
              </a:extLst>
            </p:cNvPr>
            <p:cNvSpPr txBox="1"/>
            <p:nvPr/>
          </p:nvSpPr>
          <p:spPr>
            <a:xfrm>
              <a:off x="4786047" y="3915288"/>
              <a:ext cx="2521387" cy="415498"/>
            </a:xfrm>
            <a:prstGeom prst="rect">
              <a:avLst/>
            </a:prstGeom>
            <a:noFill/>
          </p:spPr>
          <p:txBody>
            <a:bodyPr wrap="square" rtlCol="0">
              <a:spAutoFit/>
            </a:bodyPr>
            <a:lstStyle/>
            <a:p>
              <a:r>
                <a:rPr lang="ja-JP" altLang="en-US" sz="700" b="1" dirty="0">
                  <a:latin typeface="BIZ UDゴシック" panose="020B0400000000000000" pitchFamily="49" charset="-128"/>
                  <a:ea typeface="BIZ UDゴシック" panose="020B0400000000000000" pitchFamily="49" charset="-128"/>
                </a:rPr>
                <a:t>暗い通りや見通しのきかないとこ</a:t>
              </a:r>
              <a:endParaRPr lang="en-US" altLang="ja-JP" sz="700" b="1" dirty="0">
                <a:latin typeface="BIZ UDゴシック" panose="020B0400000000000000" pitchFamily="49" charset="-128"/>
                <a:ea typeface="BIZ UDゴシック" panose="020B0400000000000000" pitchFamily="49" charset="-128"/>
              </a:endParaRPr>
            </a:p>
            <a:p>
              <a:r>
                <a:rPr lang="ja-JP" altLang="en-US" sz="700" b="1" dirty="0">
                  <a:latin typeface="BIZ UDゴシック" panose="020B0400000000000000" pitchFamily="49" charset="-128"/>
                  <a:ea typeface="BIZ UDゴシック" panose="020B0400000000000000" pitchFamily="49" charset="-128"/>
                </a:rPr>
                <a:t>ろが多く、子どもが犯罪の被害に</a:t>
              </a:r>
              <a:endParaRPr lang="en-US" altLang="ja-JP" sz="700" b="1" dirty="0">
                <a:latin typeface="BIZ UDゴシック" panose="020B0400000000000000" pitchFamily="49" charset="-128"/>
                <a:ea typeface="BIZ UDゴシック" panose="020B0400000000000000" pitchFamily="49" charset="-128"/>
              </a:endParaRPr>
            </a:p>
            <a:p>
              <a:r>
                <a:rPr lang="ja-JP" altLang="en-US" sz="700" b="1" dirty="0">
                  <a:latin typeface="BIZ UDゴシック" panose="020B0400000000000000" pitchFamily="49" charset="-128"/>
                  <a:ea typeface="BIZ UDゴシック" panose="020B0400000000000000" pitchFamily="49" charset="-128"/>
                </a:rPr>
                <a:t>あわないか心配なこと</a:t>
              </a:r>
              <a:endParaRPr lang="en-US" altLang="ja-JP" sz="700" b="1" dirty="0">
                <a:latin typeface="BIZ UDゴシック" panose="020B0400000000000000" pitchFamily="49" charset="-128"/>
                <a:ea typeface="BIZ UDゴシック" panose="020B0400000000000000" pitchFamily="49" charset="-128"/>
              </a:endParaRPr>
            </a:p>
          </p:txBody>
        </p:sp>
        <p:sp>
          <p:nvSpPr>
            <p:cNvPr id="51" name="テキスト ボックス 50">
              <a:extLst>
                <a:ext uri="{FF2B5EF4-FFF2-40B4-BE49-F238E27FC236}">
                  <a16:creationId xmlns:a16="http://schemas.microsoft.com/office/drawing/2014/main" id="{399C4D87-5BF2-979A-BB2E-0D07F557A6C3}"/>
                </a:ext>
              </a:extLst>
            </p:cNvPr>
            <p:cNvSpPr txBox="1"/>
            <p:nvPr/>
          </p:nvSpPr>
          <p:spPr>
            <a:xfrm>
              <a:off x="4786047" y="4384359"/>
              <a:ext cx="2521387" cy="200055"/>
            </a:xfrm>
            <a:prstGeom prst="rect">
              <a:avLst/>
            </a:prstGeom>
            <a:noFill/>
          </p:spPr>
          <p:txBody>
            <a:bodyPr wrap="square" rtlCol="0">
              <a:spAutoFit/>
            </a:bodyPr>
            <a:lstStyle/>
            <a:p>
              <a:r>
                <a:rPr lang="ja-JP" altLang="en-US" sz="700" b="1" dirty="0">
                  <a:latin typeface="BIZ UDゴシック" panose="020B0400000000000000" pitchFamily="49" charset="-128"/>
                  <a:ea typeface="BIZ UDゴシック" panose="020B0400000000000000" pitchFamily="49" charset="-128"/>
                </a:rPr>
                <a:t>その他</a:t>
              </a:r>
              <a:endParaRPr lang="ja-JP" altLang="ja-JP" sz="700" b="1" dirty="0">
                <a:latin typeface="BIZ UDゴシック" panose="020B0400000000000000" pitchFamily="49" charset="-128"/>
                <a:ea typeface="BIZ UDゴシック" panose="020B0400000000000000" pitchFamily="49" charset="-128"/>
              </a:endParaRPr>
            </a:p>
          </p:txBody>
        </p:sp>
        <p:sp>
          <p:nvSpPr>
            <p:cNvPr id="52" name="テキスト ボックス 51">
              <a:extLst>
                <a:ext uri="{FF2B5EF4-FFF2-40B4-BE49-F238E27FC236}">
                  <a16:creationId xmlns:a16="http://schemas.microsoft.com/office/drawing/2014/main" id="{D50168AC-11DD-F787-995D-75AD07E79830}"/>
                </a:ext>
              </a:extLst>
            </p:cNvPr>
            <p:cNvSpPr txBox="1"/>
            <p:nvPr/>
          </p:nvSpPr>
          <p:spPr>
            <a:xfrm>
              <a:off x="4786047" y="4759281"/>
              <a:ext cx="2521387" cy="200055"/>
            </a:xfrm>
            <a:prstGeom prst="rect">
              <a:avLst/>
            </a:prstGeom>
            <a:noFill/>
          </p:spPr>
          <p:txBody>
            <a:bodyPr wrap="square" rtlCol="0">
              <a:spAutoFit/>
            </a:bodyPr>
            <a:lstStyle/>
            <a:p>
              <a:r>
                <a:rPr lang="ja-JP" altLang="en-US" sz="700" b="1" dirty="0">
                  <a:latin typeface="BIZ UDゴシック" panose="020B0400000000000000" pitchFamily="49" charset="-128"/>
                  <a:ea typeface="BIZ UDゴシック" panose="020B0400000000000000" pitchFamily="49" charset="-128"/>
                </a:rPr>
                <a:t>特にない</a:t>
              </a:r>
              <a:endParaRPr lang="ja-JP" altLang="ja-JP" sz="700" b="1" dirty="0">
                <a:latin typeface="BIZ UDゴシック" panose="020B0400000000000000" pitchFamily="49" charset="-128"/>
                <a:ea typeface="BIZ UDゴシック" panose="020B0400000000000000" pitchFamily="49" charset="-128"/>
              </a:endParaRPr>
            </a:p>
          </p:txBody>
        </p:sp>
      </p:grpSp>
    </p:spTree>
    <p:extLst>
      <p:ext uri="{BB962C8B-B14F-4D97-AF65-F5344CB8AC3E}">
        <p14:creationId xmlns:p14="http://schemas.microsoft.com/office/powerpoint/2010/main" val="3765204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1">
                                            <p:txEl>
                                              <p:pRg st="0" end="0"/>
                                            </p:txEl>
                                          </p:spTgt>
                                        </p:tgtEl>
                                        <p:attrNameLst>
                                          <p:attrName>style.visibility</p:attrName>
                                        </p:attrNameLst>
                                      </p:cBhvr>
                                      <p:to>
                                        <p:strVal val="visible"/>
                                      </p:to>
                                    </p:set>
                                    <p:anim calcmode="lin" valueType="num">
                                      <p:cBhvr additive="base">
                                        <p:cTn id="11"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1">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 calcmode="lin" valueType="num">
                                      <p:cBhvr additive="base">
                                        <p:cTn id="1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0" end="0"/>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4">
                                            <p:txEl>
                                              <p:pRg st="0" end="0"/>
                                            </p:txEl>
                                          </p:spTgt>
                                        </p:tgtEl>
                                        <p:attrNameLst>
                                          <p:attrName>style.visibility</p:attrName>
                                        </p:attrNameLst>
                                      </p:cBhvr>
                                      <p:to>
                                        <p:strVal val="visible"/>
                                      </p:to>
                                    </p:set>
                                    <p:anim calcmode="lin" valueType="num">
                                      <p:cBhvr additive="base">
                                        <p:cTn id="19"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9">
                                            <p:txEl>
                                              <p:pRg st="0" end="0"/>
                                            </p:txEl>
                                          </p:spTgt>
                                        </p:tgtEl>
                                        <p:attrNameLst>
                                          <p:attrName>style.visibility</p:attrName>
                                        </p:attrNameLst>
                                      </p:cBhvr>
                                      <p:to>
                                        <p:strVal val="visible"/>
                                      </p:to>
                                    </p:set>
                                    <p:anim calcmode="lin" valueType="num">
                                      <p:cBhvr additive="base">
                                        <p:cTn id="23" dur="500" fill="hold"/>
                                        <p:tgtEl>
                                          <p:spTgt spid="39">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68F9D7-6D55-8626-0449-A70B2CA50408}"/>
            </a:ext>
          </a:extLst>
        </p:cNvPr>
        <p:cNvGrpSpPr/>
        <p:nvPr/>
      </p:nvGrpSpPr>
      <p:grpSpPr>
        <a:xfrm>
          <a:off x="0" y="0"/>
          <a:ext cx="0" cy="0"/>
          <a:chOff x="0" y="0"/>
          <a:chExt cx="0" cy="0"/>
        </a:xfrm>
      </p:grpSpPr>
      <p:sp>
        <p:nvSpPr>
          <p:cNvPr id="2" name="スライド番号プレースホルダー 3">
            <a:extLst>
              <a:ext uri="{FF2B5EF4-FFF2-40B4-BE49-F238E27FC236}">
                <a16:creationId xmlns:a16="http://schemas.microsoft.com/office/drawing/2014/main" id="{A15E9D7D-154B-4C99-DB55-82A80764E7B3}"/>
              </a:ext>
            </a:extLst>
          </p:cNvPr>
          <p:cNvSpPr>
            <a:spLocks noGrp="1"/>
          </p:cNvSpPr>
          <p:nvPr>
            <p:ph type="sldNum" sz="quarter" idx="12"/>
          </p:nvPr>
        </p:nvSpPr>
        <p:spPr>
          <a:xfrm>
            <a:off x="6996114" y="6381442"/>
            <a:ext cx="2290762" cy="280959"/>
          </a:xfrm>
        </p:spPr>
        <p:txBody>
          <a:bodyPr/>
          <a:lstStyle/>
          <a:p>
            <a:fld id="{299DD5A9-4EF1-497E-92EF-2D23CF305E03}" type="slidenum">
              <a:rPr lang="en-US" altLang="ja-JP" noProof="1" smtClean="0"/>
              <a:pPr/>
              <a:t>12</a:t>
            </a:fld>
            <a:endParaRPr lang="ja-JP" altLang="en-US" noProof="1"/>
          </a:p>
        </p:txBody>
      </p:sp>
      <p:sp>
        <p:nvSpPr>
          <p:cNvPr id="4" name="テキスト ボックス 3">
            <a:extLst>
              <a:ext uri="{FF2B5EF4-FFF2-40B4-BE49-F238E27FC236}">
                <a16:creationId xmlns:a16="http://schemas.microsoft.com/office/drawing/2014/main" id="{0EA6F59B-CF0A-DD9C-D327-888D13CDCE5C}"/>
              </a:ext>
            </a:extLst>
          </p:cNvPr>
          <p:cNvSpPr txBox="1"/>
          <p:nvPr/>
        </p:nvSpPr>
        <p:spPr>
          <a:xfrm>
            <a:off x="581428" y="360000"/>
            <a:ext cx="8743144" cy="646331"/>
          </a:xfrm>
          <a:prstGeom prst="rect">
            <a:avLst/>
          </a:prstGeom>
          <a:noFill/>
          <a:ln>
            <a:solidFill>
              <a:schemeClr val="tx1"/>
            </a:solidFill>
            <a:prstDash val="dash"/>
          </a:ln>
        </p:spPr>
        <p:txBody>
          <a:bodyPr wrap="square" rtlCol="0">
            <a:spAutoFit/>
          </a:bodyPr>
          <a:lstStyle/>
          <a:p>
            <a:pPr>
              <a:spcBef>
                <a:spcPts val="600"/>
              </a:spcBef>
            </a:pPr>
            <a:r>
              <a:rPr lang="ja-JP" altLang="en-US" dirty="0">
                <a:latin typeface="BIZ UDゴシック" panose="020B0400000000000000" pitchFamily="49" charset="-128"/>
                <a:ea typeface="BIZ UDゴシック" panose="020B0400000000000000" pitchFamily="49" charset="-128"/>
              </a:rPr>
              <a:t>問　こどもまんなか社会（こどもたちにとって何が最も良いことなのかを常に考える社会）の実現に向かっていると思いますか。（○は１つ）</a:t>
            </a:r>
            <a:endParaRPr lang="ja-JP" altLang="ja-JP" dirty="0">
              <a:latin typeface="BIZ UDゴシック" panose="020B0400000000000000" pitchFamily="49" charset="-128"/>
              <a:ea typeface="BIZ UDゴシック" panose="020B0400000000000000" pitchFamily="49" charset="-128"/>
            </a:endParaRPr>
          </a:p>
        </p:txBody>
      </p:sp>
      <p:sp>
        <p:nvSpPr>
          <p:cNvPr id="21" name="テキスト ボックス 20">
            <a:extLst>
              <a:ext uri="{FF2B5EF4-FFF2-40B4-BE49-F238E27FC236}">
                <a16:creationId xmlns:a16="http://schemas.microsoft.com/office/drawing/2014/main" id="{E2F29988-2A01-D4A7-AEA2-B9C5483A06DD}"/>
              </a:ext>
            </a:extLst>
          </p:cNvPr>
          <p:cNvSpPr txBox="1"/>
          <p:nvPr/>
        </p:nvSpPr>
        <p:spPr>
          <a:xfrm>
            <a:off x="4423142" y="1702153"/>
            <a:ext cx="510384" cy="261610"/>
          </a:xfrm>
          <a:prstGeom prst="rect">
            <a:avLst/>
          </a:prstGeom>
          <a:noFill/>
        </p:spPr>
        <p:txBody>
          <a:bodyPr wrap="square" rtlCol="0">
            <a:spAutoFit/>
          </a:bodyPr>
          <a:lstStyle/>
          <a:p>
            <a:r>
              <a:rPr lang="ja-JP" altLang="en-US" sz="1100" dirty="0">
                <a:latin typeface="BIZ UDゴシック" panose="020B0400000000000000" pitchFamily="49" charset="-128"/>
                <a:ea typeface="BIZ UDゴシック" panose="020B0400000000000000" pitchFamily="49" charset="-128"/>
              </a:rPr>
              <a:t>％</a:t>
            </a:r>
            <a:endParaRPr lang="ja-JP" altLang="ja-JP" sz="1100" dirty="0">
              <a:latin typeface="BIZ UDゴシック" panose="020B0400000000000000" pitchFamily="49" charset="-128"/>
              <a:ea typeface="BIZ UDゴシック" panose="020B0400000000000000" pitchFamily="49" charset="-128"/>
            </a:endParaRPr>
          </a:p>
        </p:txBody>
      </p:sp>
      <p:graphicFrame>
        <p:nvGraphicFramePr>
          <p:cNvPr id="3" name="グラフ 2">
            <a:extLst>
              <a:ext uri="{FF2B5EF4-FFF2-40B4-BE49-F238E27FC236}">
                <a16:creationId xmlns:a16="http://schemas.microsoft.com/office/drawing/2014/main" id="{7F64B3A2-88BE-8CE9-5B04-7EBB8359FA84}"/>
              </a:ext>
            </a:extLst>
          </p:cNvPr>
          <p:cNvGraphicFramePr>
            <a:graphicFrameLocks/>
          </p:cNvGraphicFramePr>
          <p:nvPr>
            <p:extLst>
              <p:ext uri="{D42A27DB-BD31-4B8C-83A1-F6EECF244321}">
                <p14:modId xmlns:p14="http://schemas.microsoft.com/office/powerpoint/2010/main" val="1233908148"/>
              </p:ext>
            </p:extLst>
          </p:nvPr>
        </p:nvGraphicFramePr>
        <p:xfrm>
          <a:off x="1474620" y="1863987"/>
          <a:ext cx="3096000" cy="3600000"/>
        </p:xfrm>
        <a:graphic>
          <a:graphicData uri="http://schemas.openxmlformats.org/drawingml/2006/chart">
            <c:chart xmlns:c="http://schemas.openxmlformats.org/drawingml/2006/chart" xmlns:r="http://schemas.openxmlformats.org/officeDocument/2006/relationships" r:id="rId3"/>
          </a:graphicData>
        </a:graphic>
      </p:graphicFrame>
      <p:grpSp>
        <p:nvGrpSpPr>
          <p:cNvPr id="5" name="グループ化 4">
            <a:extLst>
              <a:ext uri="{FF2B5EF4-FFF2-40B4-BE49-F238E27FC236}">
                <a16:creationId xmlns:a16="http://schemas.microsoft.com/office/drawing/2014/main" id="{BE5B7CF3-1D2F-73A7-8AAF-CE5BEA1BDD12}"/>
              </a:ext>
            </a:extLst>
          </p:cNvPr>
          <p:cNvGrpSpPr/>
          <p:nvPr/>
        </p:nvGrpSpPr>
        <p:grpSpPr>
          <a:xfrm>
            <a:off x="242815" y="1862230"/>
            <a:ext cx="2545042" cy="3419836"/>
            <a:chOff x="4786047" y="678577"/>
            <a:chExt cx="2545042" cy="3419836"/>
          </a:xfrm>
        </p:grpSpPr>
        <p:sp>
          <p:nvSpPr>
            <p:cNvPr id="6" name="テキスト ボックス 5">
              <a:extLst>
                <a:ext uri="{FF2B5EF4-FFF2-40B4-BE49-F238E27FC236}">
                  <a16:creationId xmlns:a16="http://schemas.microsoft.com/office/drawing/2014/main" id="{AE455788-C1B0-21F4-EA5C-797FE1296975}"/>
                </a:ext>
              </a:extLst>
            </p:cNvPr>
            <p:cNvSpPr txBox="1"/>
            <p:nvPr/>
          </p:nvSpPr>
          <p:spPr>
            <a:xfrm>
              <a:off x="4786047" y="1182598"/>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そう思う</a:t>
              </a:r>
              <a:endParaRPr lang="ja-JP" altLang="ja-JP" sz="900" b="1" dirty="0">
                <a:latin typeface="BIZ UDゴシック" panose="020B0400000000000000" pitchFamily="49" charset="-128"/>
                <a:ea typeface="BIZ UDゴシック" panose="020B0400000000000000" pitchFamily="49" charset="-128"/>
              </a:endParaRPr>
            </a:p>
          </p:txBody>
        </p:sp>
        <p:sp>
          <p:nvSpPr>
            <p:cNvPr id="8" name="テキスト ボックス 7">
              <a:extLst>
                <a:ext uri="{FF2B5EF4-FFF2-40B4-BE49-F238E27FC236}">
                  <a16:creationId xmlns:a16="http://schemas.microsoft.com/office/drawing/2014/main" id="{45D64DD4-FEFD-7BA5-3FC9-3B7457AF9DB5}"/>
                </a:ext>
              </a:extLst>
            </p:cNvPr>
            <p:cNvSpPr txBox="1"/>
            <p:nvPr/>
          </p:nvSpPr>
          <p:spPr>
            <a:xfrm>
              <a:off x="4809702" y="3867581"/>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無回答</a:t>
              </a:r>
              <a:endParaRPr lang="ja-JP" altLang="ja-JP" sz="900" b="1" dirty="0">
                <a:latin typeface="BIZ UDゴシック" panose="020B0400000000000000" pitchFamily="49" charset="-128"/>
                <a:ea typeface="BIZ UDゴシック" panose="020B0400000000000000" pitchFamily="49" charset="-128"/>
              </a:endParaRPr>
            </a:p>
          </p:txBody>
        </p:sp>
        <p:sp>
          <p:nvSpPr>
            <p:cNvPr id="10" name="テキスト ボックス 9">
              <a:extLst>
                <a:ext uri="{FF2B5EF4-FFF2-40B4-BE49-F238E27FC236}">
                  <a16:creationId xmlns:a16="http://schemas.microsoft.com/office/drawing/2014/main" id="{45F7B501-2AF9-AF86-5192-71BFC4E80541}"/>
                </a:ext>
              </a:extLst>
            </p:cNvPr>
            <p:cNvSpPr txBox="1"/>
            <p:nvPr/>
          </p:nvSpPr>
          <p:spPr>
            <a:xfrm>
              <a:off x="4786047" y="2441257"/>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どちらかといえば、</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そう思わない</a:t>
              </a:r>
              <a:endParaRPr lang="ja-JP" altLang="ja-JP" sz="900" b="1" dirty="0">
                <a:latin typeface="BIZ UDゴシック" panose="020B0400000000000000" pitchFamily="49" charset="-128"/>
                <a:ea typeface="BIZ UDゴシック" panose="020B0400000000000000" pitchFamily="49" charset="-128"/>
              </a:endParaRPr>
            </a:p>
          </p:txBody>
        </p:sp>
        <p:sp>
          <p:nvSpPr>
            <p:cNvPr id="12" name="テキスト ボックス 11">
              <a:extLst>
                <a:ext uri="{FF2B5EF4-FFF2-40B4-BE49-F238E27FC236}">
                  <a16:creationId xmlns:a16="http://schemas.microsoft.com/office/drawing/2014/main" id="{079D7A28-DF63-A541-BE97-18C8C52DB3F5}"/>
                </a:ext>
              </a:extLst>
            </p:cNvPr>
            <p:cNvSpPr txBox="1"/>
            <p:nvPr/>
          </p:nvSpPr>
          <p:spPr>
            <a:xfrm>
              <a:off x="4786047" y="678577"/>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回答者数 </a:t>
              </a:r>
              <a:r>
                <a:rPr lang="en-US" altLang="ja-JP" sz="900" b="1" dirty="0">
                  <a:latin typeface="BIZ UDゴシック" panose="020B0400000000000000" pitchFamily="49" charset="-128"/>
                  <a:ea typeface="BIZ UDゴシック" panose="020B0400000000000000" pitchFamily="49" charset="-128"/>
                </a:rPr>
                <a:t>= 334</a:t>
              </a:r>
              <a:endParaRPr lang="ja-JP" altLang="ja-JP" sz="900" b="1" dirty="0">
                <a:latin typeface="BIZ UDゴシック" panose="020B0400000000000000" pitchFamily="49" charset="-128"/>
                <a:ea typeface="BIZ UDゴシック" panose="020B0400000000000000" pitchFamily="49" charset="-128"/>
              </a:endParaRPr>
            </a:p>
          </p:txBody>
        </p:sp>
        <p:sp>
          <p:nvSpPr>
            <p:cNvPr id="16" name="テキスト ボックス 15">
              <a:extLst>
                <a:ext uri="{FF2B5EF4-FFF2-40B4-BE49-F238E27FC236}">
                  <a16:creationId xmlns:a16="http://schemas.microsoft.com/office/drawing/2014/main" id="{88A0CA2C-CB9B-F1E2-14C8-15909AA582D5}"/>
                </a:ext>
              </a:extLst>
            </p:cNvPr>
            <p:cNvSpPr txBox="1"/>
            <p:nvPr/>
          </p:nvSpPr>
          <p:spPr>
            <a:xfrm>
              <a:off x="4786047" y="1768517"/>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どちらかといえば、</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そう思う</a:t>
              </a:r>
              <a:endParaRPr lang="ja-JP" altLang="ja-JP" sz="900" b="1" dirty="0">
                <a:latin typeface="BIZ UDゴシック" panose="020B0400000000000000" pitchFamily="49" charset="-128"/>
                <a:ea typeface="BIZ UDゴシック" panose="020B0400000000000000" pitchFamily="49" charset="-128"/>
              </a:endParaRPr>
            </a:p>
          </p:txBody>
        </p:sp>
        <p:sp>
          <p:nvSpPr>
            <p:cNvPr id="18" name="テキスト ボックス 17">
              <a:extLst>
                <a:ext uri="{FF2B5EF4-FFF2-40B4-BE49-F238E27FC236}">
                  <a16:creationId xmlns:a16="http://schemas.microsoft.com/office/drawing/2014/main" id="{8EACDA66-9031-7F9F-B500-35E13F3A2283}"/>
                </a:ext>
              </a:extLst>
            </p:cNvPr>
            <p:cNvSpPr txBox="1"/>
            <p:nvPr/>
          </p:nvSpPr>
          <p:spPr>
            <a:xfrm>
              <a:off x="4786047" y="3204454"/>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そう思わない</a:t>
              </a:r>
              <a:endParaRPr lang="ja-JP" altLang="ja-JP" sz="900" b="1" dirty="0">
                <a:latin typeface="BIZ UDゴシック" panose="020B0400000000000000" pitchFamily="49" charset="-128"/>
                <a:ea typeface="BIZ UDゴシック" panose="020B0400000000000000" pitchFamily="49" charset="-128"/>
              </a:endParaRPr>
            </a:p>
          </p:txBody>
        </p:sp>
      </p:grpSp>
      <p:sp>
        <p:nvSpPr>
          <p:cNvPr id="7" name="テキスト ボックス 6">
            <a:extLst>
              <a:ext uri="{FF2B5EF4-FFF2-40B4-BE49-F238E27FC236}">
                <a16:creationId xmlns:a16="http://schemas.microsoft.com/office/drawing/2014/main" id="{EA3FEB4D-66BB-6C1B-9E83-429FE8D7C36D}"/>
              </a:ext>
            </a:extLst>
          </p:cNvPr>
          <p:cNvSpPr txBox="1"/>
          <p:nvPr/>
        </p:nvSpPr>
        <p:spPr>
          <a:xfrm>
            <a:off x="242815" y="1047381"/>
            <a:ext cx="1885115" cy="347231"/>
          </a:xfrm>
          <a:prstGeom prst="rect">
            <a:avLst/>
          </a:prstGeom>
          <a:noFill/>
        </p:spPr>
        <p:txBody>
          <a:bodyPr wrap="square" rtlCol="0">
            <a:spAutoFit/>
          </a:bodyPr>
          <a:lstStyle/>
          <a:p>
            <a:pPr>
              <a:spcBef>
                <a:spcPts val="600"/>
              </a:spcBef>
            </a:pPr>
            <a:r>
              <a:rPr lang="ja-JP" altLang="en-US" sz="1600" b="1" dirty="0">
                <a:latin typeface="BIZ UDゴシック" panose="020B0400000000000000" pitchFamily="49" charset="-128"/>
                <a:ea typeface="BIZ UDゴシック" panose="020B0400000000000000" pitchFamily="49" charset="-128"/>
              </a:rPr>
              <a:t>就学前児童保護者</a:t>
            </a:r>
            <a:endParaRPr lang="ja-JP" altLang="ja-JP" sz="1600" b="1" dirty="0">
              <a:latin typeface="BIZ UDゴシック" panose="020B0400000000000000" pitchFamily="49" charset="-128"/>
              <a:ea typeface="BIZ UDゴシック" panose="020B0400000000000000" pitchFamily="49" charset="-128"/>
            </a:endParaRPr>
          </a:p>
        </p:txBody>
      </p:sp>
      <p:sp>
        <p:nvSpPr>
          <p:cNvPr id="9" name="テキスト ボックス 8">
            <a:extLst>
              <a:ext uri="{FF2B5EF4-FFF2-40B4-BE49-F238E27FC236}">
                <a16:creationId xmlns:a16="http://schemas.microsoft.com/office/drawing/2014/main" id="{2811BAA7-DCE3-54CF-4F35-BCB1CBB0A12B}"/>
              </a:ext>
            </a:extLst>
          </p:cNvPr>
          <p:cNvSpPr txBox="1"/>
          <p:nvPr/>
        </p:nvSpPr>
        <p:spPr>
          <a:xfrm>
            <a:off x="5264099" y="1092563"/>
            <a:ext cx="1620878" cy="347231"/>
          </a:xfrm>
          <a:prstGeom prst="rect">
            <a:avLst/>
          </a:prstGeom>
          <a:noFill/>
        </p:spPr>
        <p:txBody>
          <a:bodyPr wrap="square" rtlCol="0">
            <a:spAutoFit/>
          </a:bodyPr>
          <a:lstStyle/>
          <a:p>
            <a:pPr>
              <a:spcBef>
                <a:spcPts val="600"/>
              </a:spcBef>
            </a:pPr>
            <a:r>
              <a:rPr lang="ja-JP" altLang="en-US" sz="1600" b="1" dirty="0">
                <a:latin typeface="BIZ UDゴシック" panose="020B0400000000000000" pitchFamily="49" charset="-128"/>
                <a:ea typeface="BIZ UDゴシック" panose="020B0400000000000000" pitchFamily="49" charset="-128"/>
              </a:rPr>
              <a:t>小学生の保護者</a:t>
            </a:r>
            <a:endParaRPr lang="ja-JP" altLang="ja-JP" sz="1600" b="1" dirty="0">
              <a:latin typeface="BIZ UDゴシック" panose="020B0400000000000000" pitchFamily="49" charset="-128"/>
              <a:ea typeface="BIZ UDゴシック" panose="020B0400000000000000" pitchFamily="49" charset="-128"/>
            </a:endParaRPr>
          </a:p>
        </p:txBody>
      </p:sp>
      <p:graphicFrame>
        <p:nvGraphicFramePr>
          <p:cNvPr id="14" name="グラフ 13">
            <a:extLst>
              <a:ext uri="{FF2B5EF4-FFF2-40B4-BE49-F238E27FC236}">
                <a16:creationId xmlns:a16="http://schemas.microsoft.com/office/drawing/2014/main" id="{A026E417-5857-E9B8-E019-3E6846AEAFFA}"/>
              </a:ext>
            </a:extLst>
          </p:cNvPr>
          <p:cNvGraphicFramePr>
            <a:graphicFrameLocks/>
          </p:cNvGraphicFramePr>
          <p:nvPr>
            <p:extLst>
              <p:ext uri="{D42A27DB-BD31-4B8C-83A1-F6EECF244321}">
                <p14:modId xmlns:p14="http://schemas.microsoft.com/office/powerpoint/2010/main" val="3980989749"/>
              </p:ext>
            </p:extLst>
          </p:nvPr>
        </p:nvGraphicFramePr>
        <p:xfrm>
          <a:off x="6469744" y="1862230"/>
          <a:ext cx="3096000" cy="3600000"/>
        </p:xfrm>
        <a:graphic>
          <a:graphicData uri="http://schemas.openxmlformats.org/drawingml/2006/chart">
            <c:chart xmlns:c="http://schemas.openxmlformats.org/drawingml/2006/chart" xmlns:r="http://schemas.openxmlformats.org/officeDocument/2006/relationships" r:id="rId4"/>
          </a:graphicData>
        </a:graphic>
      </p:graphicFrame>
      <p:grpSp>
        <p:nvGrpSpPr>
          <p:cNvPr id="15" name="グループ化 14">
            <a:extLst>
              <a:ext uri="{FF2B5EF4-FFF2-40B4-BE49-F238E27FC236}">
                <a16:creationId xmlns:a16="http://schemas.microsoft.com/office/drawing/2014/main" id="{0B5EE79E-8D20-1EA8-FE0E-B85960F8ED74}"/>
              </a:ext>
            </a:extLst>
          </p:cNvPr>
          <p:cNvGrpSpPr/>
          <p:nvPr/>
        </p:nvGrpSpPr>
        <p:grpSpPr>
          <a:xfrm>
            <a:off x="5264099" y="1862230"/>
            <a:ext cx="2545042" cy="3419836"/>
            <a:chOff x="4786047" y="678577"/>
            <a:chExt cx="2545042" cy="3419836"/>
          </a:xfrm>
        </p:grpSpPr>
        <p:sp>
          <p:nvSpPr>
            <p:cNvPr id="17" name="テキスト ボックス 16">
              <a:extLst>
                <a:ext uri="{FF2B5EF4-FFF2-40B4-BE49-F238E27FC236}">
                  <a16:creationId xmlns:a16="http://schemas.microsoft.com/office/drawing/2014/main" id="{F6CEC58E-AA80-4D61-D22B-1A5F8A488631}"/>
                </a:ext>
              </a:extLst>
            </p:cNvPr>
            <p:cNvSpPr txBox="1"/>
            <p:nvPr/>
          </p:nvSpPr>
          <p:spPr>
            <a:xfrm>
              <a:off x="4786047" y="1182598"/>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そう思う</a:t>
              </a:r>
              <a:endParaRPr lang="ja-JP" altLang="ja-JP" sz="900" b="1" dirty="0">
                <a:latin typeface="BIZ UDゴシック" panose="020B0400000000000000" pitchFamily="49" charset="-128"/>
                <a:ea typeface="BIZ UDゴシック" panose="020B0400000000000000" pitchFamily="49" charset="-128"/>
              </a:endParaRPr>
            </a:p>
          </p:txBody>
        </p:sp>
        <p:sp>
          <p:nvSpPr>
            <p:cNvPr id="19" name="テキスト ボックス 18">
              <a:extLst>
                <a:ext uri="{FF2B5EF4-FFF2-40B4-BE49-F238E27FC236}">
                  <a16:creationId xmlns:a16="http://schemas.microsoft.com/office/drawing/2014/main" id="{0889D97E-ECDB-1D1C-DBD7-B8A2474A1B3C}"/>
                </a:ext>
              </a:extLst>
            </p:cNvPr>
            <p:cNvSpPr txBox="1"/>
            <p:nvPr/>
          </p:nvSpPr>
          <p:spPr>
            <a:xfrm>
              <a:off x="4809702" y="3867581"/>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無回答</a:t>
              </a:r>
              <a:endParaRPr lang="ja-JP" altLang="ja-JP" sz="900" b="1" dirty="0">
                <a:latin typeface="BIZ UDゴシック" panose="020B0400000000000000" pitchFamily="49" charset="-128"/>
                <a:ea typeface="BIZ UDゴシック" panose="020B0400000000000000" pitchFamily="49" charset="-128"/>
              </a:endParaRPr>
            </a:p>
          </p:txBody>
        </p:sp>
        <p:sp>
          <p:nvSpPr>
            <p:cNvPr id="20" name="テキスト ボックス 19">
              <a:extLst>
                <a:ext uri="{FF2B5EF4-FFF2-40B4-BE49-F238E27FC236}">
                  <a16:creationId xmlns:a16="http://schemas.microsoft.com/office/drawing/2014/main" id="{55663FEB-BFE3-51BF-9B4F-B584380AD8AC}"/>
                </a:ext>
              </a:extLst>
            </p:cNvPr>
            <p:cNvSpPr txBox="1"/>
            <p:nvPr/>
          </p:nvSpPr>
          <p:spPr>
            <a:xfrm>
              <a:off x="4786047" y="2441257"/>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どちらかといえば、</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そう思わない</a:t>
              </a:r>
              <a:endParaRPr lang="ja-JP" altLang="ja-JP" sz="900" b="1" dirty="0">
                <a:latin typeface="BIZ UDゴシック" panose="020B0400000000000000" pitchFamily="49" charset="-128"/>
                <a:ea typeface="BIZ UDゴシック" panose="020B0400000000000000" pitchFamily="49" charset="-128"/>
              </a:endParaRPr>
            </a:p>
          </p:txBody>
        </p:sp>
        <p:sp>
          <p:nvSpPr>
            <p:cNvPr id="22" name="テキスト ボックス 21">
              <a:extLst>
                <a:ext uri="{FF2B5EF4-FFF2-40B4-BE49-F238E27FC236}">
                  <a16:creationId xmlns:a16="http://schemas.microsoft.com/office/drawing/2014/main" id="{3D9ACF7C-BA66-F19F-45D5-ACE2C3205953}"/>
                </a:ext>
              </a:extLst>
            </p:cNvPr>
            <p:cNvSpPr txBox="1"/>
            <p:nvPr/>
          </p:nvSpPr>
          <p:spPr>
            <a:xfrm>
              <a:off x="4786047" y="678577"/>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回答者数 </a:t>
              </a:r>
              <a:r>
                <a:rPr lang="en-US" altLang="ja-JP" sz="900" b="1" dirty="0">
                  <a:latin typeface="BIZ UDゴシック" panose="020B0400000000000000" pitchFamily="49" charset="-128"/>
                  <a:ea typeface="BIZ UDゴシック" panose="020B0400000000000000" pitchFamily="49" charset="-128"/>
                </a:rPr>
                <a:t>= 291</a:t>
              </a:r>
              <a:endParaRPr lang="ja-JP" altLang="ja-JP" sz="900" b="1" dirty="0">
                <a:latin typeface="BIZ UDゴシック" panose="020B0400000000000000" pitchFamily="49" charset="-128"/>
                <a:ea typeface="BIZ UDゴシック" panose="020B0400000000000000" pitchFamily="49" charset="-128"/>
              </a:endParaRPr>
            </a:p>
          </p:txBody>
        </p:sp>
        <p:sp>
          <p:nvSpPr>
            <p:cNvPr id="23" name="テキスト ボックス 22">
              <a:extLst>
                <a:ext uri="{FF2B5EF4-FFF2-40B4-BE49-F238E27FC236}">
                  <a16:creationId xmlns:a16="http://schemas.microsoft.com/office/drawing/2014/main" id="{082112CC-A324-F1F8-2F1C-3886AD8A08DC}"/>
                </a:ext>
              </a:extLst>
            </p:cNvPr>
            <p:cNvSpPr txBox="1"/>
            <p:nvPr/>
          </p:nvSpPr>
          <p:spPr>
            <a:xfrm>
              <a:off x="4786047" y="1768517"/>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どちらかといえば、</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そう思う</a:t>
              </a:r>
              <a:endParaRPr lang="ja-JP" altLang="ja-JP" sz="900" b="1" dirty="0">
                <a:latin typeface="BIZ UDゴシック" panose="020B0400000000000000" pitchFamily="49" charset="-128"/>
                <a:ea typeface="BIZ UDゴシック" panose="020B0400000000000000" pitchFamily="49" charset="-128"/>
              </a:endParaRPr>
            </a:p>
          </p:txBody>
        </p:sp>
        <p:sp>
          <p:nvSpPr>
            <p:cNvPr id="24" name="テキスト ボックス 23">
              <a:extLst>
                <a:ext uri="{FF2B5EF4-FFF2-40B4-BE49-F238E27FC236}">
                  <a16:creationId xmlns:a16="http://schemas.microsoft.com/office/drawing/2014/main" id="{54D69830-7D1C-8CD3-B6E9-5357B97A7A29}"/>
                </a:ext>
              </a:extLst>
            </p:cNvPr>
            <p:cNvSpPr txBox="1"/>
            <p:nvPr/>
          </p:nvSpPr>
          <p:spPr>
            <a:xfrm>
              <a:off x="4786047" y="3204454"/>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そう思わない</a:t>
              </a:r>
              <a:endParaRPr lang="ja-JP" altLang="ja-JP" sz="900" b="1" dirty="0">
                <a:latin typeface="BIZ UDゴシック" panose="020B0400000000000000" pitchFamily="49" charset="-128"/>
                <a:ea typeface="BIZ UDゴシック" panose="020B0400000000000000" pitchFamily="49" charset="-128"/>
              </a:endParaRPr>
            </a:p>
          </p:txBody>
        </p:sp>
      </p:grpSp>
      <p:sp>
        <p:nvSpPr>
          <p:cNvPr id="25" name="テキスト ボックス 24">
            <a:extLst>
              <a:ext uri="{FF2B5EF4-FFF2-40B4-BE49-F238E27FC236}">
                <a16:creationId xmlns:a16="http://schemas.microsoft.com/office/drawing/2014/main" id="{3F9DE8C7-2968-A740-9179-205F9FDD3F61}"/>
              </a:ext>
            </a:extLst>
          </p:cNvPr>
          <p:cNvSpPr txBox="1"/>
          <p:nvPr/>
        </p:nvSpPr>
        <p:spPr>
          <a:xfrm>
            <a:off x="9565744" y="1702153"/>
            <a:ext cx="510384" cy="261610"/>
          </a:xfrm>
          <a:prstGeom prst="rect">
            <a:avLst/>
          </a:prstGeom>
          <a:noFill/>
        </p:spPr>
        <p:txBody>
          <a:bodyPr wrap="square" rtlCol="0">
            <a:spAutoFit/>
          </a:bodyPr>
          <a:lstStyle/>
          <a:p>
            <a:r>
              <a:rPr lang="ja-JP" altLang="en-US" sz="1100" dirty="0">
                <a:latin typeface="BIZ UDゴシック" panose="020B0400000000000000" pitchFamily="49" charset="-128"/>
                <a:ea typeface="BIZ UDゴシック" panose="020B0400000000000000" pitchFamily="49" charset="-128"/>
              </a:rPr>
              <a:t>％</a:t>
            </a:r>
            <a:endParaRPr lang="ja-JP" altLang="ja-JP" sz="11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353555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1">
                                            <p:txEl>
                                              <p:pRg st="0" end="0"/>
                                            </p:txEl>
                                          </p:spTgt>
                                        </p:tgtEl>
                                        <p:attrNameLst>
                                          <p:attrName>style.visibility</p:attrName>
                                        </p:attrNameLst>
                                      </p:cBhvr>
                                      <p:to>
                                        <p:strVal val="visible"/>
                                      </p:to>
                                    </p:set>
                                    <p:anim calcmode="lin" valueType="num">
                                      <p:cBhvr additive="base">
                                        <p:cTn id="11"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1">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anim calcmode="lin" valueType="num">
                                      <p:cBhvr additive="base">
                                        <p:cTn id="15"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
                                            <p:txEl>
                                              <p:pRg st="0" end="0"/>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anim calcmode="lin" valueType="num">
                                      <p:cBhvr additive="base">
                                        <p:cTn id="19"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5">
                                            <p:txEl>
                                              <p:pRg st="0" end="0"/>
                                            </p:txEl>
                                          </p:spTgt>
                                        </p:tgtEl>
                                        <p:attrNameLst>
                                          <p:attrName>style.visibility</p:attrName>
                                        </p:attrNameLst>
                                      </p:cBhvr>
                                      <p:to>
                                        <p:strVal val="visible"/>
                                      </p:to>
                                    </p:set>
                                    <p:anim calcmode="lin" valueType="num">
                                      <p:cBhvr additive="base">
                                        <p:cTn id="23" dur="500" fill="hold"/>
                                        <p:tgtEl>
                                          <p:spTgt spid="2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DFA3D6-EBEC-91B7-1D4A-C09FC6C69ED6}"/>
            </a:ext>
          </a:extLst>
        </p:cNvPr>
        <p:cNvGrpSpPr/>
        <p:nvPr/>
      </p:nvGrpSpPr>
      <p:grpSpPr>
        <a:xfrm>
          <a:off x="0" y="0"/>
          <a:ext cx="0" cy="0"/>
          <a:chOff x="0" y="0"/>
          <a:chExt cx="0" cy="0"/>
        </a:xfrm>
      </p:grpSpPr>
      <p:sp>
        <p:nvSpPr>
          <p:cNvPr id="2" name="スライド番号プレースホルダー 3">
            <a:extLst>
              <a:ext uri="{FF2B5EF4-FFF2-40B4-BE49-F238E27FC236}">
                <a16:creationId xmlns:a16="http://schemas.microsoft.com/office/drawing/2014/main" id="{13C67BDC-7F7B-12E7-DBD3-2D45F1BBD7E3}"/>
              </a:ext>
            </a:extLst>
          </p:cNvPr>
          <p:cNvSpPr>
            <a:spLocks noGrp="1"/>
          </p:cNvSpPr>
          <p:nvPr>
            <p:ph type="sldNum" sz="quarter" idx="12"/>
          </p:nvPr>
        </p:nvSpPr>
        <p:spPr>
          <a:xfrm>
            <a:off x="6996114" y="6381442"/>
            <a:ext cx="2290762" cy="280959"/>
          </a:xfrm>
        </p:spPr>
        <p:txBody>
          <a:bodyPr/>
          <a:lstStyle/>
          <a:p>
            <a:fld id="{299DD5A9-4EF1-497E-92EF-2D23CF305E03}" type="slidenum">
              <a:rPr lang="en-US" altLang="ja-JP" noProof="1" smtClean="0"/>
              <a:pPr/>
              <a:t>13</a:t>
            </a:fld>
            <a:endParaRPr lang="ja-JP" altLang="en-US" noProof="1"/>
          </a:p>
        </p:txBody>
      </p:sp>
      <p:sp>
        <p:nvSpPr>
          <p:cNvPr id="4" name="テキスト ボックス 3">
            <a:extLst>
              <a:ext uri="{FF2B5EF4-FFF2-40B4-BE49-F238E27FC236}">
                <a16:creationId xmlns:a16="http://schemas.microsoft.com/office/drawing/2014/main" id="{F15972FC-818C-4699-6CD4-4905765A1359}"/>
              </a:ext>
            </a:extLst>
          </p:cNvPr>
          <p:cNvSpPr txBox="1"/>
          <p:nvPr/>
        </p:nvSpPr>
        <p:spPr>
          <a:xfrm>
            <a:off x="1297231" y="360000"/>
            <a:ext cx="7311538" cy="646331"/>
          </a:xfrm>
          <a:prstGeom prst="rect">
            <a:avLst/>
          </a:prstGeom>
          <a:noFill/>
          <a:ln>
            <a:solidFill>
              <a:schemeClr val="tx1"/>
            </a:solidFill>
            <a:prstDash val="dash"/>
          </a:ln>
        </p:spPr>
        <p:txBody>
          <a:bodyPr wrap="square" rtlCol="0">
            <a:spAutoFit/>
          </a:bodyPr>
          <a:lstStyle/>
          <a:p>
            <a:pPr>
              <a:spcBef>
                <a:spcPts val="600"/>
              </a:spcBef>
            </a:pPr>
            <a:r>
              <a:rPr lang="ja-JP" altLang="en-US" dirty="0">
                <a:latin typeface="BIZ UDゴシック" panose="020B0400000000000000" pitchFamily="49" charset="-128"/>
                <a:ea typeface="BIZ UDゴシック" panose="020B0400000000000000" pitchFamily="49" charset="-128"/>
              </a:rPr>
              <a:t>問　あなたの周りには、子どもや若者の遊びや体験活動の機会や場が十分にあると思いますか。（○は１つ）</a:t>
            </a:r>
            <a:r>
              <a:rPr lang="en-US" altLang="ja-JP" dirty="0">
                <a:latin typeface="BIZ UDゴシック" panose="020B0400000000000000" pitchFamily="49" charset="-128"/>
                <a:ea typeface="BIZ UDゴシック" panose="020B0400000000000000" pitchFamily="49" charset="-128"/>
              </a:rPr>
              <a:t> </a:t>
            </a:r>
            <a:endParaRPr lang="ja-JP" altLang="ja-JP" dirty="0">
              <a:latin typeface="BIZ UDゴシック" panose="020B0400000000000000" pitchFamily="49" charset="-128"/>
              <a:ea typeface="BIZ UDゴシック" panose="020B0400000000000000" pitchFamily="49" charset="-128"/>
            </a:endParaRPr>
          </a:p>
        </p:txBody>
      </p:sp>
      <p:graphicFrame>
        <p:nvGraphicFramePr>
          <p:cNvPr id="3" name="グラフ 2">
            <a:extLst>
              <a:ext uri="{FF2B5EF4-FFF2-40B4-BE49-F238E27FC236}">
                <a16:creationId xmlns:a16="http://schemas.microsoft.com/office/drawing/2014/main" id="{FF9C7765-A7D3-47AD-0453-52FF02D79091}"/>
              </a:ext>
            </a:extLst>
          </p:cNvPr>
          <p:cNvGraphicFramePr>
            <a:graphicFrameLocks/>
          </p:cNvGraphicFramePr>
          <p:nvPr>
            <p:extLst>
              <p:ext uri="{D42A27DB-BD31-4B8C-83A1-F6EECF244321}">
                <p14:modId xmlns:p14="http://schemas.microsoft.com/office/powerpoint/2010/main" val="3490218351"/>
              </p:ext>
            </p:extLst>
          </p:nvPr>
        </p:nvGraphicFramePr>
        <p:xfrm>
          <a:off x="1429080" y="1736044"/>
          <a:ext cx="3096000" cy="3600000"/>
        </p:xfrm>
        <a:graphic>
          <a:graphicData uri="http://schemas.openxmlformats.org/drawingml/2006/chart">
            <c:chart xmlns:c="http://schemas.openxmlformats.org/drawingml/2006/chart" xmlns:r="http://schemas.openxmlformats.org/officeDocument/2006/relationships" r:id="rId3"/>
          </a:graphicData>
        </a:graphic>
      </p:graphicFrame>
      <p:grpSp>
        <p:nvGrpSpPr>
          <p:cNvPr id="5" name="グループ化 4">
            <a:extLst>
              <a:ext uri="{FF2B5EF4-FFF2-40B4-BE49-F238E27FC236}">
                <a16:creationId xmlns:a16="http://schemas.microsoft.com/office/drawing/2014/main" id="{77858B33-F856-712D-C024-BADA2F8BA660}"/>
              </a:ext>
            </a:extLst>
          </p:cNvPr>
          <p:cNvGrpSpPr/>
          <p:nvPr/>
        </p:nvGrpSpPr>
        <p:grpSpPr>
          <a:xfrm>
            <a:off x="242815" y="1736044"/>
            <a:ext cx="2545042" cy="3419836"/>
            <a:chOff x="4786047" y="678577"/>
            <a:chExt cx="2545042" cy="3419836"/>
          </a:xfrm>
        </p:grpSpPr>
        <p:sp>
          <p:nvSpPr>
            <p:cNvPr id="6" name="テキスト ボックス 5">
              <a:extLst>
                <a:ext uri="{FF2B5EF4-FFF2-40B4-BE49-F238E27FC236}">
                  <a16:creationId xmlns:a16="http://schemas.microsoft.com/office/drawing/2014/main" id="{0722395A-C163-024C-3971-781AB66EDE3E}"/>
                </a:ext>
              </a:extLst>
            </p:cNvPr>
            <p:cNvSpPr txBox="1"/>
            <p:nvPr/>
          </p:nvSpPr>
          <p:spPr>
            <a:xfrm>
              <a:off x="4786047" y="1182598"/>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そう思う</a:t>
              </a:r>
              <a:endParaRPr lang="ja-JP" altLang="ja-JP" sz="900" b="1" dirty="0">
                <a:latin typeface="BIZ UDゴシック" panose="020B0400000000000000" pitchFamily="49" charset="-128"/>
                <a:ea typeface="BIZ UDゴシック" panose="020B0400000000000000" pitchFamily="49" charset="-128"/>
              </a:endParaRPr>
            </a:p>
          </p:txBody>
        </p:sp>
        <p:sp>
          <p:nvSpPr>
            <p:cNvPr id="8" name="テキスト ボックス 7">
              <a:extLst>
                <a:ext uri="{FF2B5EF4-FFF2-40B4-BE49-F238E27FC236}">
                  <a16:creationId xmlns:a16="http://schemas.microsoft.com/office/drawing/2014/main" id="{F37D270F-4D97-9E89-6CFF-468080FF9F45}"/>
                </a:ext>
              </a:extLst>
            </p:cNvPr>
            <p:cNvSpPr txBox="1"/>
            <p:nvPr/>
          </p:nvSpPr>
          <p:spPr>
            <a:xfrm>
              <a:off x="4809702" y="3867581"/>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無回答</a:t>
              </a:r>
              <a:endParaRPr lang="ja-JP" altLang="ja-JP" sz="900" b="1" dirty="0">
                <a:latin typeface="BIZ UDゴシック" panose="020B0400000000000000" pitchFamily="49" charset="-128"/>
                <a:ea typeface="BIZ UDゴシック" panose="020B0400000000000000" pitchFamily="49" charset="-128"/>
              </a:endParaRPr>
            </a:p>
          </p:txBody>
        </p:sp>
        <p:sp>
          <p:nvSpPr>
            <p:cNvPr id="10" name="テキスト ボックス 9">
              <a:extLst>
                <a:ext uri="{FF2B5EF4-FFF2-40B4-BE49-F238E27FC236}">
                  <a16:creationId xmlns:a16="http://schemas.microsoft.com/office/drawing/2014/main" id="{B7C4DBA7-6427-6EB2-2DA3-741F0E6AE194}"/>
                </a:ext>
              </a:extLst>
            </p:cNvPr>
            <p:cNvSpPr txBox="1"/>
            <p:nvPr/>
          </p:nvSpPr>
          <p:spPr>
            <a:xfrm>
              <a:off x="4786047" y="2441257"/>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どちらかといえば、</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そう思わない</a:t>
              </a:r>
              <a:endParaRPr lang="ja-JP" altLang="ja-JP" sz="900" b="1" dirty="0">
                <a:latin typeface="BIZ UDゴシック" panose="020B0400000000000000" pitchFamily="49" charset="-128"/>
                <a:ea typeface="BIZ UDゴシック" panose="020B0400000000000000" pitchFamily="49" charset="-128"/>
              </a:endParaRPr>
            </a:p>
          </p:txBody>
        </p:sp>
        <p:sp>
          <p:nvSpPr>
            <p:cNvPr id="12" name="テキスト ボックス 11">
              <a:extLst>
                <a:ext uri="{FF2B5EF4-FFF2-40B4-BE49-F238E27FC236}">
                  <a16:creationId xmlns:a16="http://schemas.microsoft.com/office/drawing/2014/main" id="{B97196B2-7B35-2F68-E5E8-24E15A5F01C3}"/>
                </a:ext>
              </a:extLst>
            </p:cNvPr>
            <p:cNvSpPr txBox="1"/>
            <p:nvPr/>
          </p:nvSpPr>
          <p:spPr>
            <a:xfrm>
              <a:off x="4786047" y="678577"/>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回答者数 </a:t>
              </a:r>
              <a:r>
                <a:rPr lang="en-US" altLang="ja-JP" sz="900" b="1" dirty="0">
                  <a:latin typeface="BIZ UDゴシック" panose="020B0400000000000000" pitchFamily="49" charset="-128"/>
                  <a:ea typeface="BIZ UDゴシック" panose="020B0400000000000000" pitchFamily="49" charset="-128"/>
                </a:rPr>
                <a:t>= 334</a:t>
              </a:r>
              <a:endParaRPr lang="ja-JP" altLang="ja-JP" sz="900" b="1" dirty="0">
                <a:latin typeface="BIZ UDゴシック" panose="020B0400000000000000" pitchFamily="49" charset="-128"/>
                <a:ea typeface="BIZ UDゴシック" panose="020B0400000000000000" pitchFamily="49" charset="-128"/>
              </a:endParaRPr>
            </a:p>
          </p:txBody>
        </p:sp>
        <p:sp>
          <p:nvSpPr>
            <p:cNvPr id="16" name="テキスト ボックス 15">
              <a:extLst>
                <a:ext uri="{FF2B5EF4-FFF2-40B4-BE49-F238E27FC236}">
                  <a16:creationId xmlns:a16="http://schemas.microsoft.com/office/drawing/2014/main" id="{8C1335CD-7FB4-79BD-AD26-6A8725F7399D}"/>
                </a:ext>
              </a:extLst>
            </p:cNvPr>
            <p:cNvSpPr txBox="1"/>
            <p:nvPr/>
          </p:nvSpPr>
          <p:spPr>
            <a:xfrm>
              <a:off x="4786047" y="1768517"/>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どちらかといえば、</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そう思う</a:t>
              </a:r>
              <a:endParaRPr lang="ja-JP" altLang="ja-JP" sz="900" b="1" dirty="0">
                <a:latin typeface="BIZ UDゴシック" panose="020B0400000000000000" pitchFamily="49" charset="-128"/>
                <a:ea typeface="BIZ UDゴシック" panose="020B0400000000000000" pitchFamily="49" charset="-128"/>
              </a:endParaRPr>
            </a:p>
          </p:txBody>
        </p:sp>
        <p:sp>
          <p:nvSpPr>
            <p:cNvPr id="18" name="テキスト ボックス 17">
              <a:extLst>
                <a:ext uri="{FF2B5EF4-FFF2-40B4-BE49-F238E27FC236}">
                  <a16:creationId xmlns:a16="http://schemas.microsoft.com/office/drawing/2014/main" id="{4FF2C5B4-6C7B-35DE-6386-EE5E5A3750D5}"/>
                </a:ext>
              </a:extLst>
            </p:cNvPr>
            <p:cNvSpPr txBox="1"/>
            <p:nvPr/>
          </p:nvSpPr>
          <p:spPr>
            <a:xfrm>
              <a:off x="4786047" y="3204454"/>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そう思わない</a:t>
              </a:r>
              <a:endParaRPr lang="ja-JP" altLang="ja-JP" sz="900" b="1" dirty="0">
                <a:latin typeface="BIZ UDゴシック" panose="020B0400000000000000" pitchFamily="49" charset="-128"/>
                <a:ea typeface="BIZ UDゴシック" panose="020B0400000000000000" pitchFamily="49" charset="-128"/>
              </a:endParaRPr>
            </a:p>
          </p:txBody>
        </p:sp>
      </p:grpSp>
      <p:sp>
        <p:nvSpPr>
          <p:cNvPr id="7" name="テキスト ボックス 6">
            <a:extLst>
              <a:ext uri="{FF2B5EF4-FFF2-40B4-BE49-F238E27FC236}">
                <a16:creationId xmlns:a16="http://schemas.microsoft.com/office/drawing/2014/main" id="{4C4C6356-FBBF-62B8-E4D9-474299C14E92}"/>
              </a:ext>
            </a:extLst>
          </p:cNvPr>
          <p:cNvSpPr txBox="1"/>
          <p:nvPr/>
        </p:nvSpPr>
        <p:spPr>
          <a:xfrm>
            <a:off x="242815" y="1061786"/>
            <a:ext cx="1885115" cy="347231"/>
          </a:xfrm>
          <a:prstGeom prst="rect">
            <a:avLst/>
          </a:prstGeom>
          <a:noFill/>
        </p:spPr>
        <p:txBody>
          <a:bodyPr wrap="square" rtlCol="0">
            <a:spAutoFit/>
          </a:bodyPr>
          <a:lstStyle/>
          <a:p>
            <a:pPr>
              <a:spcBef>
                <a:spcPts val="600"/>
              </a:spcBef>
            </a:pPr>
            <a:r>
              <a:rPr lang="ja-JP" altLang="en-US" sz="1600" b="1" dirty="0">
                <a:latin typeface="BIZ UDゴシック" panose="020B0400000000000000" pitchFamily="49" charset="-128"/>
                <a:ea typeface="BIZ UDゴシック" panose="020B0400000000000000" pitchFamily="49" charset="-128"/>
              </a:rPr>
              <a:t>就学前児童保護者</a:t>
            </a:r>
            <a:endParaRPr lang="ja-JP" altLang="ja-JP" sz="1600" b="1" dirty="0">
              <a:latin typeface="BIZ UDゴシック" panose="020B0400000000000000" pitchFamily="49" charset="-128"/>
              <a:ea typeface="BIZ UDゴシック" panose="020B0400000000000000" pitchFamily="49" charset="-128"/>
            </a:endParaRPr>
          </a:p>
        </p:txBody>
      </p:sp>
      <p:sp>
        <p:nvSpPr>
          <p:cNvPr id="9" name="テキスト ボックス 8">
            <a:extLst>
              <a:ext uri="{FF2B5EF4-FFF2-40B4-BE49-F238E27FC236}">
                <a16:creationId xmlns:a16="http://schemas.microsoft.com/office/drawing/2014/main" id="{96EDF88B-4F88-2A36-1969-A790854A8D34}"/>
              </a:ext>
            </a:extLst>
          </p:cNvPr>
          <p:cNvSpPr txBox="1"/>
          <p:nvPr/>
        </p:nvSpPr>
        <p:spPr>
          <a:xfrm>
            <a:off x="5264099" y="1106968"/>
            <a:ext cx="1620878" cy="347231"/>
          </a:xfrm>
          <a:prstGeom prst="rect">
            <a:avLst/>
          </a:prstGeom>
          <a:noFill/>
        </p:spPr>
        <p:txBody>
          <a:bodyPr wrap="square" rtlCol="0">
            <a:spAutoFit/>
          </a:bodyPr>
          <a:lstStyle/>
          <a:p>
            <a:pPr>
              <a:spcBef>
                <a:spcPts val="600"/>
              </a:spcBef>
            </a:pPr>
            <a:r>
              <a:rPr lang="ja-JP" altLang="en-US" sz="1600" b="1" dirty="0">
                <a:latin typeface="BIZ UDゴシック" panose="020B0400000000000000" pitchFamily="49" charset="-128"/>
                <a:ea typeface="BIZ UDゴシック" panose="020B0400000000000000" pitchFamily="49" charset="-128"/>
              </a:rPr>
              <a:t>小学生の保護者</a:t>
            </a:r>
            <a:endParaRPr lang="ja-JP" altLang="ja-JP" sz="1600" b="1" dirty="0">
              <a:latin typeface="BIZ UDゴシック" panose="020B0400000000000000" pitchFamily="49" charset="-128"/>
              <a:ea typeface="BIZ UDゴシック" panose="020B0400000000000000" pitchFamily="49" charset="-128"/>
            </a:endParaRPr>
          </a:p>
        </p:txBody>
      </p:sp>
      <p:sp>
        <p:nvSpPr>
          <p:cNvPr id="13" name="テキスト ボックス 12">
            <a:extLst>
              <a:ext uri="{FF2B5EF4-FFF2-40B4-BE49-F238E27FC236}">
                <a16:creationId xmlns:a16="http://schemas.microsoft.com/office/drawing/2014/main" id="{496BC44B-4955-41CF-5B8D-A6EC5B9EB3FD}"/>
              </a:ext>
            </a:extLst>
          </p:cNvPr>
          <p:cNvSpPr txBox="1"/>
          <p:nvPr/>
        </p:nvSpPr>
        <p:spPr>
          <a:xfrm>
            <a:off x="4338081" y="1557951"/>
            <a:ext cx="510384" cy="261610"/>
          </a:xfrm>
          <a:prstGeom prst="rect">
            <a:avLst/>
          </a:prstGeom>
          <a:noFill/>
        </p:spPr>
        <p:txBody>
          <a:bodyPr wrap="square" rtlCol="0">
            <a:spAutoFit/>
          </a:bodyPr>
          <a:lstStyle/>
          <a:p>
            <a:r>
              <a:rPr lang="ja-JP" altLang="en-US" sz="1100" dirty="0">
                <a:latin typeface="BIZ UDゴシック" panose="020B0400000000000000" pitchFamily="49" charset="-128"/>
                <a:ea typeface="BIZ UDゴシック" panose="020B0400000000000000" pitchFamily="49" charset="-128"/>
              </a:rPr>
              <a:t>％</a:t>
            </a:r>
            <a:endParaRPr lang="ja-JP" altLang="ja-JP" sz="1100" dirty="0">
              <a:latin typeface="BIZ UDゴシック" panose="020B0400000000000000" pitchFamily="49" charset="-128"/>
              <a:ea typeface="BIZ UDゴシック" panose="020B0400000000000000" pitchFamily="49" charset="-128"/>
            </a:endParaRPr>
          </a:p>
        </p:txBody>
      </p:sp>
      <p:grpSp>
        <p:nvGrpSpPr>
          <p:cNvPr id="15" name="グループ化 14">
            <a:extLst>
              <a:ext uri="{FF2B5EF4-FFF2-40B4-BE49-F238E27FC236}">
                <a16:creationId xmlns:a16="http://schemas.microsoft.com/office/drawing/2014/main" id="{84D35901-BE6D-27C9-B7B4-610A8CD3EA68}"/>
              </a:ext>
            </a:extLst>
          </p:cNvPr>
          <p:cNvGrpSpPr/>
          <p:nvPr/>
        </p:nvGrpSpPr>
        <p:grpSpPr>
          <a:xfrm>
            <a:off x="5165704" y="1688756"/>
            <a:ext cx="2545042" cy="3419836"/>
            <a:chOff x="4786047" y="678577"/>
            <a:chExt cx="2545042" cy="3419836"/>
          </a:xfrm>
        </p:grpSpPr>
        <p:sp>
          <p:nvSpPr>
            <p:cNvPr id="17" name="テキスト ボックス 16">
              <a:extLst>
                <a:ext uri="{FF2B5EF4-FFF2-40B4-BE49-F238E27FC236}">
                  <a16:creationId xmlns:a16="http://schemas.microsoft.com/office/drawing/2014/main" id="{ECFABF22-FD87-7D0D-8B46-1E22DFC0295A}"/>
                </a:ext>
              </a:extLst>
            </p:cNvPr>
            <p:cNvSpPr txBox="1"/>
            <p:nvPr/>
          </p:nvSpPr>
          <p:spPr>
            <a:xfrm>
              <a:off x="4786047" y="1182598"/>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そう思う</a:t>
              </a:r>
              <a:endParaRPr lang="ja-JP" altLang="ja-JP" sz="900" b="1" dirty="0">
                <a:latin typeface="BIZ UDゴシック" panose="020B0400000000000000" pitchFamily="49" charset="-128"/>
                <a:ea typeface="BIZ UDゴシック" panose="020B0400000000000000" pitchFamily="49" charset="-128"/>
              </a:endParaRPr>
            </a:p>
          </p:txBody>
        </p:sp>
        <p:sp>
          <p:nvSpPr>
            <p:cNvPr id="19" name="テキスト ボックス 18">
              <a:extLst>
                <a:ext uri="{FF2B5EF4-FFF2-40B4-BE49-F238E27FC236}">
                  <a16:creationId xmlns:a16="http://schemas.microsoft.com/office/drawing/2014/main" id="{79CAA5A0-A731-F2C5-7CD0-AB244013DB92}"/>
                </a:ext>
              </a:extLst>
            </p:cNvPr>
            <p:cNvSpPr txBox="1"/>
            <p:nvPr/>
          </p:nvSpPr>
          <p:spPr>
            <a:xfrm>
              <a:off x="4809702" y="3867581"/>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無回答</a:t>
              </a:r>
              <a:endParaRPr lang="ja-JP" altLang="ja-JP" sz="900" b="1" dirty="0">
                <a:latin typeface="BIZ UDゴシック" panose="020B0400000000000000" pitchFamily="49" charset="-128"/>
                <a:ea typeface="BIZ UDゴシック" panose="020B0400000000000000" pitchFamily="49" charset="-128"/>
              </a:endParaRPr>
            </a:p>
          </p:txBody>
        </p:sp>
        <p:sp>
          <p:nvSpPr>
            <p:cNvPr id="20" name="テキスト ボックス 19">
              <a:extLst>
                <a:ext uri="{FF2B5EF4-FFF2-40B4-BE49-F238E27FC236}">
                  <a16:creationId xmlns:a16="http://schemas.microsoft.com/office/drawing/2014/main" id="{8DE4EE95-5269-91BF-542F-B49120C23404}"/>
                </a:ext>
              </a:extLst>
            </p:cNvPr>
            <p:cNvSpPr txBox="1"/>
            <p:nvPr/>
          </p:nvSpPr>
          <p:spPr>
            <a:xfrm>
              <a:off x="4786047" y="2441257"/>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どちらかといえば、</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そう思わない</a:t>
              </a:r>
              <a:endParaRPr lang="ja-JP" altLang="ja-JP" sz="900" b="1" dirty="0">
                <a:latin typeface="BIZ UDゴシック" panose="020B0400000000000000" pitchFamily="49" charset="-128"/>
                <a:ea typeface="BIZ UDゴシック" panose="020B0400000000000000" pitchFamily="49" charset="-128"/>
              </a:endParaRPr>
            </a:p>
          </p:txBody>
        </p:sp>
        <p:sp>
          <p:nvSpPr>
            <p:cNvPr id="22" name="テキスト ボックス 21">
              <a:extLst>
                <a:ext uri="{FF2B5EF4-FFF2-40B4-BE49-F238E27FC236}">
                  <a16:creationId xmlns:a16="http://schemas.microsoft.com/office/drawing/2014/main" id="{E2B231E7-EBE5-8886-4047-0C671AF2DEC9}"/>
                </a:ext>
              </a:extLst>
            </p:cNvPr>
            <p:cNvSpPr txBox="1"/>
            <p:nvPr/>
          </p:nvSpPr>
          <p:spPr>
            <a:xfrm>
              <a:off x="4786047" y="678577"/>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回答者数 </a:t>
              </a:r>
              <a:r>
                <a:rPr lang="en-US" altLang="ja-JP" sz="900" b="1" dirty="0">
                  <a:latin typeface="BIZ UDゴシック" panose="020B0400000000000000" pitchFamily="49" charset="-128"/>
                  <a:ea typeface="BIZ UDゴシック" panose="020B0400000000000000" pitchFamily="49" charset="-128"/>
                </a:rPr>
                <a:t>= 291</a:t>
              </a:r>
              <a:endParaRPr lang="ja-JP" altLang="ja-JP" sz="900" b="1" dirty="0">
                <a:latin typeface="BIZ UDゴシック" panose="020B0400000000000000" pitchFamily="49" charset="-128"/>
                <a:ea typeface="BIZ UDゴシック" panose="020B0400000000000000" pitchFamily="49" charset="-128"/>
              </a:endParaRPr>
            </a:p>
          </p:txBody>
        </p:sp>
        <p:sp>
          <p:nvSpPr>
            <p:cNvPr id="23" name="テキスト ボックス 22">
              <a:extLst>
                <a:ext uri="{FF2B5EF4-FFF2-40B4-BE49-F238E27FC236}">
                  <a16:creationId xmlns:a16="http://schemas.microsoft.com/office/drawing/2014/main" id="{85739497-EAFB-1396-BA4E-24057DDA0E92}"/>
                </a:ext>
              </a:extLst>
            </p:cNvPr>
            <p:cNvSpPr txBox="1"/>
            <p:nvPr/>
          </p:nvSpPr>
          <p:spPr>
            <a:xfrm>
              <a:off x="4786047" y="1768517"/>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どちらかといえば、</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そう思う</a:t>
              </a:r>
              <a:endParaRPr lang="ja-JP" altLang="ja-JP" sz="900" b="1" dirty="0">
                <a:latin typeface="BIZ UDゴシック" panose="020B0400000000000000" pitchFamily="49" charset="-128"/>
                <a:ea typeface="BIZ UDゴシック" panose="020B0400000000000000" pitchFamily="49" charset="-128"/>
              </a:endParaRPr>
            </a:p>
          </p:txBody>
        </p:sp>
        <p:sp>
          <p:nvSpPr>
            <p:cNvPr id="24" name="テキスト ボックス 23">
              <a:extLst>
                <a:ext uri="{FF2B5EF4-FFF2-40B4-BE49-F238E27FC236}">
                  <a16:creationId xmlns:a16="http://schemas.microsoft.com/office/drawing/2014/main" id="{FF01FE32-855D-0E59-EF7F-DC8B9AD3B529}"/>
                </a:ext>
              </a:extLst>
            </p:cNvPr>
            <p:cNvSpPr txBox="1"/>
            <p:nvPr/>
          </p:nvSpPr>
          <p:spPr>
            <a:xfrm>
              <a:off x="4786047" y="3204454"/>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そう思わない</a:t>
              </a:r>
              <a:endParaRPr lang="ja-JP" altLang="ja-JP" sz="900" b="1" dirty="0">
                <a:latin typeface="BIZ UDゴシック" panose="020B0400000000000000" pitchFamily="49" charset="-128"/>
                <a:ea typeface="BIZ UDゴシック" panose="020B0400000000000000" pitchFamily="49" charset="-128"/>
              </a:endParaRPr>
            </a:p>
          </p:txBody>
        </p:sp>
      </p:grpSp>
      <p:graphicFrame>
        <p:nvGraphicFramePr>
          <p:cNvPr id="25" name="グラフ 24">
            <a:extLst>
              <a:ext uri="{FF2B5EF4-FFF2-40B4-BE49-F238E27FC236}">
                <a16:creationId xmlns:a16="http://schemas.microsoft.com/office/drawing/2014/main" id="{EA6713FB-CE33-F95A-94A4-C495950F1183}"/>
              </a:ext>
            </a:extLst>
          </p:cNvPr>
          <p:cNvGraphicFramePr>
            <a:graphicFrameLocks/>
          </p:cNvGraphicFramePr>
          <p:nvPr>
            <p:extLst>
              <p:ext uri="{D42A27DB-BD31-4B8C-83A1-F6EECF244321}">
                <p14:modId xmlns:p14="http://schemas.microsoft.com/office/powerpoint/2010/main" val="2434688903"/>
              </p:ext>
            </p:extLst>
          </p:nvPr>
        </p:nvGraphicFramePr>
        <p:xfrm>
          <a:off x="6438225" y="1732540"/>
          <a:ext cx="3096000" cy="3600000"/>
        </p:xfrm>
        <a:graphic>
          <a:graphicData uri="http://schemas.openxmlformats.org/drawingml/2006/chart">
            <c:chart xmlns:c="http://schemas.openxmlformats.org/drawingml/2006/chart" xmlns:r="http://schemas.openxmlformats.org/officeDocument/2006/relationships" r:id="rId4"/>
          </a:graphicData>
        </a:graphic>
      </p:graphicFrame>
      <p:sp>
        <p:nvSpPr>
          <p:cNvPr id="26" name="テキスト ボックス 25">
            <a:extLst>
              <a:ext uri="{FF2B5EF4-FFF2-40B4-BE49-F238E27FC236}">
                <a16:creationId xmlns:a16="http://schemas.microsoft.com/office/drawing/2014/main" id="{42BBF56E-4308-C3E9-6135-C1C392F6F590}"/>
              </a:ext>
            </a:extLst>
          </p:cNvPr>
          <p:cNvSpPr txBox="1"/>
          <p:nvPr/>
        </p:nvSpPr>
        <p:spPr>
          <a:xfrm>
            <a:off x="9345044" y="1557951"/>
            <a:ext cx="510384" cy="261610"/>
          </a:xfrm>
          <a:prstGeom prst="rect">
            <a:avLst/>
          </a:prstGeom>
          <a:noFill/>
        </p:spPr>
        <p:txBody>
          <a:bodyPr wrap="square" rtlCol="0">
            <a:spAutoFit/>
          </a:bodyPr>
          <a:lstStyle/>
          <a:p>
            <a:r>
              <a:rPr lang="ja-JP" altLang="en-US" sz="1100" dirty="0">
                <a:latin typeface="BIZ UDゴシック" panose="020B0400000000000000" pitchFamily="49" charset="-128"/>
                <a:ea typeface="BIZ UDゴシック" panose="020B0400000000000000" pitchFamily="49" charset="-128"/>
              </a:rPr>
              <a:t>％</a:t>
            </a:r>
            <a:endParaRPr lang="ja-JP" altLang="ja-JP" sz="11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4034921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 calcmode="lin" valueType="num">
                                      <p:cBhvr additive="base">
                                        <p:cTn id="11"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anim calcmode="lin" valueType="num">
                                      <p:cBhvr additive="base">
                                        <p:cTn id="15"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9">
                                            <p:txEl>
                                              <p:pRg st="0" end="0"/>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3">
                                            <p:txEl>
                                              <p:pRg st="0" end="0"/>
                                            </p:txEl>
                                          </p:spTgt>
                                        </p:tgtEl>
                                        <p:attrNameLst>
                                          <p:attrName>style.visibility</p:attrName>
                                        </p:attrNameLst>
                                      </p:cBhvr>
                                      <p:to>
                                        <p:strVal val="visible"/>
                                      </p:to>
                                    </p:set>
                                    <p:anim calcmode="lin" valueType="num">
                                      <p:cBhvr additive="base">
                                        <p:cTn id="19"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6">
                                            <p:txEl>
                                              <p:pRg st="0" end="0"/>
                                            </p:txEl>
                                          </p:spTgt>
                                        </p:tgtEl>
                                        <p:attrNameLst>
                                          <p:attrName>style.visibility</p:attrName>
                                        </p:attrNameLst>
                                      </p:cBhvr>
                                      <p:to>
                                        <p:strVal val="visible"/>
                                      </p:to>
                                    </p:set>
                                    <p:anim calcmode="lin" valueType="num">
                                      <p:cBhvr additive="base">
                                        <p:cTn id="23" dur="500" fill="hold"/>
                                        <p:tgtEl>
                                          <p:spTgt spid="26">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08C424-7428-C51B-6DB8-AC0E226998A2}"/>
            </a:ext>
          </a:extLst>
        </p:cNvPr>
        <p:cNvGrpSpPr/>
        <p:nvPr/>
      </p:nvGrpSpPr>
      <p:grpSpPr>
        <a:xfrm>
          <a:off x="0" y="0"/>
          <a:ext cx="0" cy="0"/>
          <a:chOff x="0" y="0"/>
          <a:chExt cx="0" cy="0"/>
        </a:xfrm>
      </p:grpSpPr>
      <p:sp>
        <p:nvSpPr>
          <p:cNvPr id="2" name="スライド番号プレースホルダー 3">
            <a:extLst>
              <a:ext uri="{FF2B5EF4-FFF2-40B4-BE49-F238E27FC236}">
                <a16:creationId xmlns:a16="http://schemas.microsoft.com/office/drawing/2014/main" id="{E3C5BE1D-151C-E6E0-3A3E-E9DAA49A300F}"/>
              </a:ext>
            </a:extLst>
          </p:cNvPr>
          <p:cNvSpPr>
            <a:spLocks noGrp="1"/>
          </p:cNvSpPr>
          <p:nvPr>
            <p:ph type="sldNum" sz="quarter" idx="12"/>
          </p:nvPr>
        </p:nvSpPr>
        <p:spPr>
          <a:xfrm>
            <a:off x="6996114" y="6381442"/>
            <a:ext cx="2290762" cy="280959"/>
          </a:xfrm>
        </p:spPr>
        <p:txBody>
          <a:bodyPr/>
          <a:lstStyle/>
          <a:p>
            <a:fld id="{299DD5A9-4EF1-497E-92EF-2D23CF305E03}" type="slidenum">
              <a:rPr lang="en-US" altLang="ja-JP" noProof="1" smtClean="0"/>
              <a:pPr/>
              <a:t>14</a:t>
            </a:fld>
            <a:endParaRPr lang="ja-JP" altLang="en-US" noProof="1"/>
          </a:p>
        </p:txBody>
      </p:sp>
      <p:sp>
        <p:nvSpPr>
          <p:cNvPr id="4" name="テキスト ボックス 3">
            <a:extLst>
              <a:ext uri="{FF2B5EF4-FFF2-40B4-BE49-F238E27FC236}">
                <a16:creationId xmlns:a16="http://schemas.microsoft.com/office/drawing/2014/main" id="{1529BD2C-D00B-7892-B730-DB2AD7B4F99B}"/>
              </a:ext>
            </a:extLst>
          </p:cNvPr>
          <p:cNvSpPr txBox="1"/>
          <p:nvPr/>
        </p:nvSpPr>
        <p:spPr>
          <a:xfrm>
            <a:off x="881663" y="360000"/>
            <a:ext cx="8142675" cy="923330"/>
          </a:xfrm>
          <a:prstGeom prst="rect">
            <a:avLst/>
          </a:prstGeom>
          <a:noFill/>
          <a:ln>
            <a:solidFill>
              <a:schemeClr val="tx1"/>
            </a:solidFill>
            <a:prstDash val="dash"/>
          </a:ln>
        </p:spPr>
        <p:txBody>
          <a:bodyPr wrap="square" rtlCol="0">
            <a:spAutoFit/>
          </a:bodyPr>
          <a:lstStyle/>
          <a:p>
            <a:pPr>
              <a:spcBef>
                <a:spcPts val="600"/>
              </a:spcBef>
            </a:pPr>
            <a:r>
              <a:rPr lang="ja-JP" altLang="en-US" dirty="0">
                <a:latin typeface="BIZ UDゴシック" panose="020B0400000000000000" pitchFamily="49" charset="-128"/>
                <a:ea typeface="BIZ UDゴシック" panose="020B0400000000000000" pitchFamily="49" charset="-128"/>
              </a:rPr>
              <a:t>問　障害のある子ども・若者、発達に特性のある子ども・若者の地域社会への参加・包容（インクル－ジョン）が推進されていると思いますか。</a:t>
            </a:r>
            <a:br>
              <a:rPr lang="en-US" altLang="ja-JP" dirty="0">
                <a:latin typeface="BIZ UDゴシック" panose="020B0400000000000000" pitchFamily="49" charset="-128"/>
                <a:ea typeface="BIZ UDゴシック" panose="020B0400000000000000" pitchFamily="49" charset="-128"/>
              </a:rPr>
            </a:br>
            <a:r>
              <a:rPr lang="ja-JP" altLang="en-US" dirty="0">
                <a:latin typeface="BIZ UDゴシック" panose="020B0400000000000000" pitchFamily="49" charset="-128"/>
                <a:ea typeface="BIZ UDゴシック" panose="020B0400000000000000" pitchFamily="49" charset="-128"/>
              </a:rPr>
              <a:t>（○は１つ）</a:t>
            </a:r>
            <a:r>
              <a:rPr lang="en-US" altLang="ja-JP" dirty="0">
                <a:latin typeface="BIZ UDゴシック" panose="020B0400000000000000" pitchFamily="49" charset="-128"/>
                <a:ea typeface="BIZ UDゴシック" panose="020B0400000000000000" pitchFamily="49" charset="-128"/>
              </a:rPr>
              <a:t> </a:t>
            </a:r>
            <a:endParaRPr lang="ja-JP" altLang="ja-JP" dirty="0">
              <a:latin typeface="BIZ UDゴシック" panose="020B0400000000000000" pitchFamily="49" charset="-128"/>
              <a:ea typeface="BIZ UDゴシック" panose="020B0400000000000000" pitchFamily="49" charset="-128"/>
            </a:endParaRPr>
          </a:p>
        </p:txBody>
      </p:sp>
      <p:sp>
        <p:nvSpPr>
          <p:cNvPr id="21" name="テキスト ボックス 20">
            <a:extLst>
              <a:ext uri="{FF2B5EF4-FFF2-40B4-BE49-F238E27FC236}">
                <a16:creationId xmlns:a16="http://schemas.microsoft.com/office/drawing/2014/main" id="{F0B9F797-C90F-DC99-A51E-B034EDFDF562}"/>
              </a:ext>
            </a:extLst>
          </p:cNvPr>
          <p:cNvSpPr txBox="1"/>
          <p:nvPr/>
        </p:nvSpPr>
        <p:spPr>
          <a:xfrm>
            <a:off x="4442616" y="1754986"/>
            <a:ext cx="510384" cy="261610"/>
          </a:xfrm>
          <a:prstGeom prst="rect">
            <a:avLst/>
          </a:prstGeom>
          <a:noFill/>
        </p:spPr>
        <p:txBody>
          <a:bodyPr wrap="square" rtlCol="0">
            <a:spAutoFit/>
          </a:bodyPr>
          <a:lstStyle/>
          <a:p>
            <a:r>
              <a:rPr lang="ja-JP" altLang="en-US" sz="1100" dirty="0">
                <a:latin typeface="BIZ UDゴシック" panose="020B0400000000000000" pitchFamily="49" charset="-128"/>
                <a:ea typeface="BIZ UDゴシック" panose="020B0400000000000000" pitchFamily="49" charset="-128"/>
              </a:rPr>
              <a:t>％</a:t>
            </a:r>
            <a:endParaRPr lang="ja-JP" altLang="ja-JP" sz="1100" dirty="0">
              <a:latin typeface="BIZ UDゴシック" panose="020B0400000000000000" pitchFamily="49" charset="-128"/>
              <a:ea typeface="BIZ UDゴシック" panose="020B0400000000000000" pitchFamily="49" charset="-128"/>
            </a:endParaRPr>
          </a:p>
        </p:txBody>
      </p:sp>
      <p:graphicFrame>
        <p:nvGraphicFramePr>
          <p:cNvPr id="3" name="グラフ 2">
            <a:extLst>
              <a:ext uri="{FF2B5EF4-FFF2-40B4-BE49-F238E27FC236}">
                <a16:creationId xmlns:a16="http://schemas.microsoft.com/office/drawing/2014/main" id="{579C37E1-445C-8D9B-5119-DF60666A3997}"/>
              </a:ext>
            </a:extLst>
          </p:cNvPr>
          <p:cNvGraphicFramePr>
            <a:graphicFrameLocks/>
          </p:cNvGraphicFramePr>
          <p:nvPr>
            <p:extLst>
              <p:ext uri="{D42A27DB-BD31-4B8C-83A1-F6EECF244321}">
                <p14:modId xmlns:p14="http://schemas.microsoft.com/office/powerpoint/2010/main" val="2858241524"/>
              </p:ext>
            </p:extLst>
          </p:nvPr>
        </p:nvGraphicFramePr>
        <p:xfrm>
          <a:off x="1500452" y="1946102"/>
          <a:ext cx="3096000" cy="3600000"/>
        </p:xfrm>
        <a:graphic>
          <a:graphicData uri="http://schemas.openxmlformats.org/drawingml/2006/chart">
            <c:chart xmlns:c="http://schemas.openxmlformats.org/drawingml/2006/chart" xmlns:r="http://schemas.openxmlformats.org/officeDocument/2006/relationships" r:id="rId3"/>
          </a:graphicData>
        </a:graphic>
      </p:graphicFrame>
      <p:grpSp>
        <p:nvGrpSpPr>
          <p:cNvPr id="5" name="グループ化 4">
            <a:extLst>
              <a:ext uri="{FF2B5EF4-FFF2-40B4-BE49-F238E27FC236}">
                <a16:creationId xmlns:a16="http://schemas.microsoft.com/office/drawing/2014/main" id="{4E457CBE-61B1-63D5-A0BD-249C2935AC19}"/>
              </a:ext>
            </a:extLst>
          </p:cNvPr>
          <p:cNvGrpSpPr/>
          <p:nvPr/>
        </p:nvGrpSpPr>
        <p:grpSpPr>
          <a:xfrm>
            <a:off x="259432" y="1940626"/>
            <a:ext cx="2545042" cy="3419836"/>
            <a:chOff x="4786047" y="678577"/>
            <a:chExt cx="2545042" cy="3419836"/>
          </a:xfrm>
        </p:grpSpPr>
        <p:sp>
          <p:nvSpPr>
            <p:cNvPr id="6" name="テキスト ボックス 5">
              <a:extLst>
                <a:ext uri="{FF2B5EF4-FFF2-40B4-BE49-F238E27FC236}">
                  <a16:creationId xmlns:a16="http://schemas.microsoft.com/office/drawing/2014/main" id="{19C4C445-6269-0001-969B-813DDBD666A2}"/>
                </a:ext>
              </a:extLst>
            </p:cNvPr>
            <p:cNvSpPr txBox="1"/>
            <p:nvPr/>
          </p:nvSpPr>
          <p:spPr>
            <a:xfrm>
              <a:off x="4786047" y="1182598"/>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そう思う</a:t>
              </a:r>
              <a:endParaRPr lang="ja-JP" altLang="ja-JP" sz="900" b="1" dirty="0">
                <a:latin typeface="BIZ UDゴシック" panose="020B0400000000000000" pitchFamily="49" charset="-128"/>
                <a:ea typeface="BIZ UDゴシック" panose="020B0400000000000000" pitchFamily="49" charset="-128"/>
              </a:endParaRPr>
            </a:p>
          </p:txBody>
        </p:sp>
        <p:sp>
          <p:nvSpPr>
            <p:cNvPr id="8" name="テキスト ボックス 7">
              <a:extLst>
                <a:ext uri="{FF2B5EF4-FFF2-40B4-BE49-F238E27FC236}">
                  <a16:creationId xmlns:a16="http://schemas.microsoft.com/office/drawing/2014/main" id="{2DB9E1A2-2E0B-E8F4-DCF4-1D29DA371DCF}"/>
                </a:ext>
              </a:extLst>
            </p:cNvPr>
            <p:cNvSpPr txBox="1"/>
            <p:nvPr/>
          </p:nvSpPr>
          <p:spPr>
            <a:xfrm>
              <a:off x="4809702" y="3867581"/>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無回答</a:t>
              </a:r>
              <a:endParaRPr lang="ja-JP" altLang="ja-JP" sz="900" b="1" dirty="0">
                <a:latin typeface="BIZ UDゴシック" panose="020B0400000000000000" pitchFamily="49" charset="-128"/>
                <a:ea typeface="BIZ UDゴシック" panose="020B0400000000000000" pitchFamily="49" charset="-128"/>
              </a:endParaRPr>
            </a:p>
          </p:txBody>
        </p:sp>
        <p:sp>
          <p:nvSpPr>
            <p:cNvPr id="10" name="テキスト ボックス 9">
              <a:extLst>
                <a:ext uri="{FF2B5EF4-FFF2-40B4-BE49-F238E27FC236}">
                  <a16:creationId xmlns:a16="http://schemas.microsoft.com/office/drawing/2014/main" id="{56BC468B-870A-37C9-2BE6-9C8D35353EB0}"/>
                </a:ext>
              </a:extLst>
            </p:cNvPr>
            <p:cNvSpPr txBox="1"/>
            <p:nvPr/>
          </p:nvSpPr>
          <p:spPr>
            <a:xfrm>
              <a:off x="4786047" y="2441257"/>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どちらかといえば、</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そう思わない</a:t>
              </a:r>
              <a:endParaRPr lang="ja-JP" altLang="ja-JP" sz="900" b="1" dirty="0">
                <a:latin typeface="BIZ UDゴシック" panose="020B0400000000000000" pitchFamily="49" charset="-128"/>
                <a:ea typeface="BIZ UDゴシック" panose="020B0400000000000000" pitchFamily="49" charset="-128"/>
              </a:endParaRPr>
            </a:p>
          </p:txBody>
        </p:sp>
        <p:sp>
          <p:nvSpPr>
            <p:cNvPr id="12" name="テキスト ボックス 11">
              <a:extLst>
                <a:ext uri="{FF2B5EF4-FFF2-40B4-BE49-F238E27FC236}">
                  <a16:creationId xmlns:a16="http://schemas.microsoft.com/office/drawing/2014/main" id="{F3E0EEAA-55C3-9CF9-4E81-5E010B4C76A5}"/>
                </a:ext>
              </a:extLst>
            </p:cNvPr>
            <p:cNvSpPr txBox="1"/>
            <p:nvPr/>
          </p:nvSpPr>
          <p:spPr>
            <a:xfrm>
              <a:off x="4786047" y="678577"/>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回答者数 </a:t>
              </a:r>
              <a:r>
                <a:rPr lang="en-US" altLang="ja-JP" sz="900" b="1" dirty="0">
                  <a:latin typeface="BIZ UDゴシック" panose="020B0400000000000000" pitchFamily="49" charset="-128"/>
                  <a:ea typeface="BIZ UDゴシック" panose="020B0400000000000000" pitchFamily="49" charset="-128"/>
                </a:rPr>
                <a:t>= 334</a:t>
              </a:r>
              <a:endParaRPr lang="ja-JP" altLang="ja-JP" sz="900" b="1" dirty="0">
                <a:latin typeface="BIZ UDゴシック" panose="020B0400000000000000" pitchFamily="49" charset="-128"/>
                <a:ea typeface="BIZ UDゴシック" panose="020B0400000000000000" pitchFamily="49" charset="-128"/>
              </a:endParaRPr>
            </a:p>
          </p:txBody>
        </p:sp>
        <p:sp>
          <p:nvSpPr>
            <p:cNvPr id="16" name="テキスト ボックス 15">
              <a:extLst>
                <a:ext uri="{FF2B5EF4-FFF2-40B4-BE49-F238E27FC236}">
                  <a16:creationId xmlns:a16="http://schemas.microsoft.com/office/drawing/2014/main" id="{53685BF8-25CD-0E79-2E9E-BF1A768643AB}"/>
                </a:ext>
              </a:extLst>
            </p:cNvPr>
            <p:cNvSpPr txBox="1"/>
            <p:nvPr/>
          </p:nvSpPr>
          <p:spPr>
            <a:xfrm>
              <a:off x="4786047" y="1768517"/>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どちらかといえば、</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そう思う</a:t>
              </a:r>
              <a:endParaRPr lang="ja-JP" altLang="ja-JP" sz="900" b="1" dirty="0">
                <a:latin typeface="BIZ UDゴシック" panose="020B0400000000000000" pitchFamily="49" charset="-128"/>
                <a:ea typeface="BIZ UDゴシック" panose="020B0400000000000000" pitchFamily="49" charset="-128"/>
              </a:endParaRPr>
            </a:p>
          </p:txBody>
        </p:sp>
        <p:sp>
          <p:nvSpPr>
            <p:cNvPr id="18" name="テキスト ボックス 17">
              <a:extLst>
                <a:ext uri="{FF2B5EF4-FFF2-40B4-BE49-F238E27FC236}">
                  <a16:creationId xmlns:a16="http://schemas.microsoft.com/office/drawing/2014/main" id="{8D7C1C0B-9F5F-4D03-2592-184C7E40B7DD}"/>
                </a:ext>
              </a:extLst>
            </p:cNvPr>
            <p:cNvSpPr txBox="1"/>
            <p:nvPr/>
          </p:nvSpPr>
          <p:spPr>
            <a:xfrm>
              <a:off x="4786047" y="3204454"/>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そう思わない</a:t>
              </a:r>
              <a:endParaRPr lang="ja-JP" altLang="ja-JP" sz="900" b="1" dirty="0">
                <a:latin typeface="BIZ UDゴシック" panose="020B0400000000000000" pitchFamily="49" charset="-128"/>
                <a:ea typeface="BIZ UDゴシック" panose="020B0400000000000000" pitchFamily="49" charset="-128"/>
              </a:endParaRPr>
            </a:p>
          </p:txBody>
        </p:sp>
      </p:grpSp>
      <p:sp>
        <p:nvSpPr>
          <p:cNvPr id="7" name="テキスト ボックス 6">
            <a:extLst>
              <a:ext uri="{FF2B5EF4-FFF2-40B4-BE49-F238E27FC236}">
                <a16:creationId xmlns:a16="http://schemas.microsoft.com/office/drawing/2014/main" id="{C5D2D2D2-B371-F248-E8D9-874F6FC3A8F2}"/>
              </a:ext>
            </a:extLst>
          </p:cNvPr>
          <p:cNvSpPr txBox="1"/>
          <p:nvPr/>
        </p:nvSpPr>
        <p:spPr>
          <a:xfrm>
            <a:off x="242815" y="1283330"/>
            <a:ext cx="1885115" cy="347231"/>
          </a:xfrm>
          <a:prstGeom prst="rect">
            <a:avLst/>
          </a:prstGeom>
          <a:noFill/>
        </p:spPr>
        <p:txBody>
          <a:bodyPr wrap="square" rtlCol="0">
            <a:spAutoFit/>
          </a:bodyPr>
          <a:lstStyle/>
          <a:p>
            <a:pPr>
              <a:spcBef>
                <a:spcPts val="600"/>
              </a:spcBef>
            </a:pPr>
            <a:r>
              <a:rPr lang="ja-JP" altLang="en-US" sz="1600" b="1" dirty="0">
                <a:latin typeface="BIZ UDゴシック" panose="020B0400000000000000" pitchFamily="49" charset="-128"/>
                <a:ea typeface="BIZ UDゴシック" panose="020B0400000000000000" pitchFamily="49" charset="-128"/>
              </a:rPr>
              <a:t>就学前児童保護者</a:t>
            </a:r>
            <a:endParaRPr lang="ja-JP" altLang="ja-JP" sz="1600" b="1" dirty="0">
              <a:latin typeface="BIZ UDゴシック" panose="020B0400000000000000" pitchFamily="49" charset="-128"/>
              <a:ea typeface="BIZ UDゴシック" panose="020B0400000000000000" pitchFamily="49" charset="-128"/>
            </a:endParaRPr>
          </a:p>
        </p:txBody>
      </p:sp>
      <p:sp>
        <p:nvSpPr>
          <p:cNvPr id="9" name="テキスト ボックス 8">
            <a:extLst>
              <a:ext uri="{FF2B5EF4-FFF2-40B4-BE49-F238E27FC236}">
                <a16:creationId xmlns:a16="http://schemas.microsoft.com/office/drawing/2014/main" id="{E811E1FF-CCCE-D410-9532-25DFEEA7D8BE}"/>
              </a:ext>
            </a:extLst>
          </p:cNvPr>
          <p:cNvSpPr txBox="1"/>
          <p:nvPr/>
        </p:nvSpPr>
        <p:spPr>
          <a:xfrm>
            <a:off x="5264099" y="1328512"/>
            <a:ext cx="1620878" cy="347231"/>
          </a:xfrm>
          <a:prstGeom prst="rect">
            <a:avLst/>
          </a:prstGeom>
          <a:noFill/>
        </p:spPr>
        <p:txBody>
          <a:bodyPr wrap="square" rtlCol="0">
            <a:spAutoFit/>
          </a:bodyPr>
          <a:lstStyle/>
          <a:p>
            <a:pPr>
              <a:spcBef>
                <a:spcPts val="600"/>
              </a:spcBef>
            </a:pPr>
            <a:r>
              <a:rPr lang="ja-JP" altLang="en-US" sz="1600" b="1" dirty="0">
                <a:latin typeface="BIZ UDゴシック" panose="020B0400000000000000" pitchFamily="49" charset="-128"/>
                <a:ea typeface="BIZ UDゴシック" panose="020B0400000000000000" pitchFamily="49" charset="-128"/>
              </a:rPr>
              <a:t>小学生の保護者</a:t>
            </a:r>
            <a:endParaRPr lang="ja-JP" altLang="ja-JP" sz="1600" b="1" dirty="0">
              <a:latin typeface="BIZ UDゴシック" panose="020B0400000000000000" pitchFamily="49" charset="-128"/>
              <a:ea typeface="BIZ UDゴシック" panose="020B0400000000000000" pitchFamily="49" charset="-128"/>
            </a:endParaRPr>
          </a:p>
        </p:txBody>
      </p:sp>
      <p:graphicFrame>
        <p:nvGraphicFramePr>
          <p:cNvPr id="14" name="グラフ 13">
            <a:extLst>
              <a:ext uri="{FF2B5EF4-FFF2-40B4-BE49-F238E27FC236}">
                <a16:creationId xmlns:a16="http://schemas.microsoft.com/office/drawing/2014/main" id="{C87A27D9-66E4-F2CF-985F-27E6EB29869F}"/>
              </a:ext>
            </a:extLst>
          </p:cNvPr>
          <p:cNvGraphicFramePr>
            <a:graphicFrameLocks/>
          </p:cNvGraphicFramePr>
          <p:nvPr>
            <p:extLst>
              <p:ext uri="{D42A27DB-BD31-4B8C-83A1-F6EECF244321}">
                <p14:modId xmlns:p14="http://schemas.microsoft.com/office/powerpoint/2010/main" val="1234018385"/>
              </p:ext>
            </p:extLst>
          </p:nvPr>
        </p:nvGraphicFramePr>
        <p:xfrm>
          <a:off x="6606147" y="1946102"/>
          <a:ext cx="3096000" cy="3600000"/>
        </p:xfrm>
        <a:graphic>
          <a:graphicData uri="http://schemas.openxmlformats.org/drawingml/2006/chart">
            <c:chart xmlns:c="http://schemas.openxmlformats.org/drawingml/2006/chart" xmlns:r="http://schemas.openxmlformats.org/officeDocument/2006/relationships" r:id="rId4"/>
          </a:graphicData>
        </a:graphic>
      </p:graphicFrame>
      <p:grpSp>
        <p:nvGrpSpPr>
          <p:cNvPr id="15" name="グループ化 14">
            <a:extLst>
              <a:ext uri="{FF2B5EF4-FFF2-40B4-BE49-F238E27FC236}">
                <a16:creationId xmlns:a16="http://schemas.microsoft.com/office/drawing/2014/main" id="{FB9E9578-2AF7-E76D-9A3D-135E0276764D}"/>
              </a:ext>
            </a:extLst>
          </p:cNvPr>
          <p:cNvGrpSpPr/>
          <p:nvPr/>
        </p:nvGrpSpPr>
        <p:grpSpPr>
          <a:xfrm>
            <a:off x="5200194" y="1940626"/>
            <a:ext cx="2545042" cy="3419836"/>
            <a:chOff x="4786047" y="678577"/>
            <a:chExt cx="2545042" cy="3419836"/>
          </a:xfrm>
        </p:grpSpPr>
        <p:sp>
          <p:nvSpPr>
            <p:cNvPr id="17" name="テキスト ボックス 16">
              <a:extLst>
                <a:ext uri="{FF2B5EF4-FFF2-40B4-BE49-F238E27FC236}">
                  <a16:creationId xmlns:a16="http://schemas.microsoft.com/office/drawing/2014/main" id="{43ADFA08-5B9B-1733-9B25-912D69FCFF6D}"/>
                </a:ext>
              </a:extLst>
            </p:cNvPr>
            <p:cNvSpPr txBox="1"/>
            <p:nvPr/>
          </p:nvSpPr>
          <p:spPr>
            <a:xfrm>
              <a:off x="4786047" y="1182598"/>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そう思う</a:t>
              </a:r>
              <a:endParaRPr lang="ja-JP" altLang="ja-JP" sz="900" b="1" dirty="0">
                <a:latin typeface="BIZ UDゴシック" panose="020B0400000000000000" pitchFamily="49" charset="-128"/>
                <a:ea typeface="BIZ UDゴシック" panose="020B0400000000000000" pitchFamily="49" charset="-128"/>
              </a:endParaRPr>
            </a:p>
          </p:txBody>
        </p:sp>
        <p:sp>
          <p:nvSpPr>
            <p:cNvPr id="19" name="テキスト ボックス 18">
              <a:extLst>
                <a:ext uri="{FF2B5EF4-FFF2-40B4-BE49-F238E27FC236}">
                  <a16:creationId xmlns:a16="http://schemas.microsoft.com/office/drawing/2014/main" id="{CE457FFF-3E02-67FB-163B-CBE2D2EB8224}"/>
                </a:ext>
              </a:extLst>
            </p:cNvPr>
            <p:cNvSpPr txBox="1"/>
            <p:nvPr/>
          </p:nvSpPr>
          <p:spPr>
            <a:xfrm>
              <a:off x="4809702" y="3867581"/>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無回答</a:t>
              </a:r>
              <a:endParaRPr lang="ja-JP" altLang="ja-JP" sz="900" b="1" dirty="0">
                <a:latin typeface="BIZ UDゴシック" panose="020B0400000000000000" pitchFamily="49" charset="-128"/>
                <a:ea typeface="BIZ UDゴシック" panose="020B0400000000000000" pitchFamily="49" charset="-128"/>
              </a:endParaRPr>
            </a:p>
          </p:txBody>
        </p:sp>
        <p:sp>
          <p:nvSpPr>
            <p:cNvPr id="20" name="テキスト ボックス 19">
              <a:extLst>
                <a:ext uri="{FF2B5EF4-FFF2-40B4-BE49-F238E27FC236}">
                  <a16:creationId xmlns:a16="http://schemas.microsoft.com/office/drawing/2014/main" id="{D688E94A-9A40-3B43-3B61-F3723E605FBC}"/>
                </a:ext>
              </a:extLst>
            </p:cNvPr>
            <p:cNvSpPr txBox="1"/>
            <p:nvPr/>
          </p:nvSpPr>
          <p:spPr>
            <a:xfrm>
              <a:off x="4786047" y="2441257"/>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どちらかといえば、</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そう思わない</a:t>
              </a:r>
              <a:endParaRPr lang="ja-JP" altLang="ja-JP" sz="900" b="1" dirty="0">
                <a:latin typeface="BIZ UDゴシック" panose="020B0400000000000000" pitchFamily="49" charset="-128"/>
                <a:ea typeface="BIZ UDゴシック" panose="020B0400000000000000" pitchFamily="49" charset="-128"/>
              </a:endParaRPr>
            </a:p>
          </p:txBody>
        </p:sp>
        <p:sp>
          <p:nvSpPr>
            <p:cNvPr id="22" name="テキスト ボックス 21">
              <a:extLst>
                <a:ext uri="{FF2B5EF4-FFF2-40B4-BE49-F238E27FC236}">
                  <a16:creationId xmlns:a16="http://schemas.microsoft.com/office/drawing/2014/main" id="{28027362-903D-6B38-B519-594079DF8363}"/>
                </a:ext>
              </a:extLst>
            </p:cNvPr>
            <p:cNvSpPr txBox="1"/>
            <p:nvPr/>
          </p:nvSpPr>
          <p:spPr>
            <a:xfrm>
              <a:off x="4786047" y="678577"/>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回答者数 </a:t>
              </a:r>
              <a:r>
                <a:rPr lang="en-US" altLang="ja-JP" sz="900" b="1" dirty="0">
                  <a:latin typeface="BIZ UDゴシック" panose="020B0400000000000000" pitchFamily="49" charset="-128"/>
                  <a:ea typeface="BIZ UDゴシック" panose="020B0400000000000000" pitchFamily="49" charset="-128"/>
                </a:rPr>
                <a:t>= 291</a:t>
              </a:r>
              <a:endParaRPr lang="ja-JP" altLang="ja-JP" sz="900" b="1" dirty="0">
                <a:latin typeface="BIZ UDゴシック" panose="020B0400000000000000" pitchFamily="49" charset="-128"/>
                <a:ea typeface="BIZ UDゴシック" panose="020B0400000000000000" pitchFamily="49" charset="-128"/>
              </a:endParaRPr>
            </a:p>
          </p:txBody>
        </p:sp>
        <p:sp>
          <p:nvSpPr>
            <p:cNvPr id="23" name="テキスト ボックス 22">
              <a:extLst>
                <a:ext uri="{FF2B5EF4-FFF2-40B4-BE49-F238E27FC236}">
                  <a16:creationId xmlns:a16="http://schemas.microsoft.com/office/drawing/2014/main" id="{B3E7F153-2909-3484-A025-887EF432126C}"/>
                </a:ext>
              </a:extLst>
            </p:cNvPr>
            <p:cNvSpPr txBox="1"/>
            <p:nvPr/>
          </p:nvSpPr>
          <p:spPr>
            <a:xfrm>
              <a:off x="4786047" y="1768517"/>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どちらかといえば、</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そう思う</a:t>
              </a:r>
              <a:endParaRPr lang="ja-JP" altLang="ja-JP" sz="900" b="1" dirty="0">
                <a:latin typeface="BIZ UDゴシック" panose="020B0400000000000000" pitchFamily="49" charset="-128"/>
                <a:ea typeface="BIZ UDゴシック" panose="020B0400000000000000" pitchFamily="49" charset="-128"/>
              </a:endParaRPr>
            </a:p>
          </p:txBody>
        </p:sp>
        <p:sp>
          <p:nvSpPr>
            <p:cNvPr id="24" name="テキスト ボックス 23">
              <a:extLst>
                <a:ext uri="{FF2B5EF4-FFF2-40B4-BE49-F238E27FC236}">
                  <a16:creationId xmlns:a16="http://schemas.microsoft.com/office/drawing/2014/main" id="{9FDC0BD1-95AF-CECE-11E0-B247A23B3114}"/>
                </a:ext>
              </a:extLst>
            </p:cNvPr>
            <p:cNvSpPr txBox="1"/>
            <p:nvPr/>
          </p:nvSpPr>
          <p:spPr>
            <a:xfrm>
              <a:off x="4786047" y="3204454"/>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そう思わない</a:t>
              </a:r>
              <a:endParaRPr lang="ja-JP" altLang="ja-JP" sz="900" b="1" dirty="0">
                <a:latin typeface="BIZ UDゴシック" panose="020B0400000000000000" pitchFamily="49" charset="-128"/>
                <a:ea typeface="BIZ UDゴシック" panose="020B0400000000000000" pitchFamily="49" charset="-128"/>
              </a:endParaRPr>
            </a:p>
          </p:txBody>
        </p:sp>
      </p:grpSp>
      <p:sp>
        <p:nvSpPr>
          <p:cNvPr id="25" name="テキスト ボックス 24">
            <a:extLst>
              <a:ext uri="{FF2B5EF4-FFF2-40B4-BE49-F238E27FC236}">
                <a16:creationId xmlns:a16="http://schemas.microsoft.com/office/drawing/2014/main" id="{4826816A-0AC8-0C02-38DB-DB052F679503}"/>
              </a:ext>
            </a:extLst>
          </p:cNvPr>
          <p:cNvSpPr txBox="1"/>
          <p:nvPr/>
        </p:nvSpPr>
        <p:spPr>
          <a:xfrm>
            <a:off x="9582229" y="1754986"/>
            <a:ext cx="510384" cy="261610"/>
          </a:xfrm>
          <a:prstGeom prst="rect">
            <a:avLst/>
          </a:prstGeom>
          <a:noFill/>
        </p:spPr>
        <p:txBody>
          <a:bodyPr wrap="square" rtlCol="0">
            <a:spAutoFit/>
          </a:bodyPr>
          <a:lstStyle/>
          <a:p>
            <a:r>
              <a:rPr lang="ja-JP" altLang="en-US" sz="1100" dirty="0">
                <a:latin typeface="BIZ UDゴシック" panose="020B0400000000000000" pitchFamily="49" charset="-128"/>
                <a:ea typeface="BIZ UDゴシック" panose="020B0400000000000000" pitchFamily="49" charset="-128"/>
              </a:rPr>
              <a:t>％</a:t>
            </a:r>
            <a:endParaRPr lang="ja-JP" altLang="ja-JP" sz="11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2911395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1">
                                            <p:txEl>
                                              <p:pRg st="0" end="0"/>
                                            </p:txEl>
                                          </p:spTgt>
                                        </p:tgtEl>
                                        <p:attrNameLst>
                                          <p:attrName>style.visibility</p:attrName>
                                        </p:attrNameLst>
                                      </p:cBhvr>
                                      <p:to>
                                        <p:strVal val="visible"/>
                                      </p:to>
                                    </p:set>
                                    <p:anim calcmode="lin" valueType="num">
                                      <p:cBhvr additive="base">
                                        <p:cTn id="11"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1">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anim calcmode="lin" valueType="num">
                                      <p:cBhvr additive="base">
                                        <p:cTn id="15"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
                                            <p:txEl>
                                              <p:pRg st="0" end="0"/>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anim calcmode="lin" valueType="num">
                                      <p:cBhvr additive="base">
                                        <p:cTn id="19"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5">
                                            <p:txEl>
                                              <p:pRg st="0" end="0"/>
                                            </p:txEl>
                                          </p:spTgt>
                                        </p:tgtEl>
                                        <p:attrNameLst>
                                          <p:attrName>style.visibility</p:attrName>
                                        </p:attrNameLst>
                                      </p:cBhvr>
                                      <p:to>
                                        <p:strVal val="visible"/>
                                      </p:to>
                                    </p:set>
                                    <p:anim calcmode="lin" valueType="num">
                                      <p:cBhvr additive="base">
                                        <p:cTn id="23" dur="500" fill="hold"/>
                                        <p:tgtEl>
                                          <p:spTgt spid="2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410D41-2243-F3B9-D009-2695517359B5}"/>
            </a:ext>
          </a:extLst>
        </p:cNvPr>
        <p:cNvGrpSpPr/>
        <p:nvPr/>
      </p:nvGrpSpPr>
      <p:grpSpPr>
        <a:xfrm>
          <a:off x="0" y="0"/>
          <a:ext cx="0" cy="0"/>
          <a:chOff x="0" y="0"/>
          <a:chExt cx="0" cy="0"/>
        </a:xfrm>
      </p:grpSpPr>
      <p:sp>
        <p:nvSpPr>
          <p:cNvPr id="2" name="スライド番号プレースホルダー 3">
            <a:extLst>
              <a:ext uri="{FF2B5EF4-FFF2-40B4-BE49-F238E27FC236}">
                <a16:creationId xmlns:a16="http://schemas.microsoft.com/office/drawing/2014/main" id="{CFF4D460-279E-0F20-57B9-D256B92425D0}"/>
              </a:ext>
            </a:extLst>
          </p:cNvPr>
          <p:cNvSpPr>
            <a:spLocks noGrp="1"/>
          </p:cNvSpPr>
          <p:nvPr>
            <p:ph type="sldNum" sz="quarter" idx="12"/>
          </p:nvPr>
        </p:nvSpPr>
        <p:spPr>
          <a:xfrm>
            <a:off x="6996114" y="6381442"/>
            <a:ext cx="2290762" cy="280959"/>
          </a:xfrm>
        </p:spPr>
        <p:txBody>
          <a:bodyPr/>
          <a:lstStyle/>
          <a:p>
            <a:fld id="{299DD5A9-4EF1-497E-92EF-2D23CF305E03}" type="slidenum">
              <a:rPr lang="en-US" altLang="ja-JP" noProof="1" smtClean="0"/>
              <a:pPr/>
              <a:t>15</a:t>
            </a:fld>
            <a:endParaRPr lang="ja-JP" altLang="en-US" noProof="1"/>
          </a:p>
        </p:txBody>
      </p:sp>
      <p:sp>
        <p:nvSpPr>
          <p:cNvPr id="4" name="テキスト ボックス 3">
            <a:extLst>
              <a:ext uri="{FF2B5EF4-FFF2-40B4-BE49-F238E27FC236}">
                <a16:creationId xmlns:a16="http://schemas.microsoft.com/office/drawing/2014/main" id="{22C3BC80-256A-0BA4-6CDB-DC4C6D369ADD}"/>
              </a:ext>
            </a:extLst>
          </p:cNvPr>
          <p:cNvSpPr txBox="1"/>
          <p:nvPr/>
        </p:nvSpPr>
        <p:spPr>
          <a:xfrm>
            <a:off x="1256505" y="360000"/>
            <a:ext cx="7392991" cy="646331"/>
          </a:xfrm>
          <a:prstGeom prst="rect">
            <a:avLst/>
          </a:prstGeom>
          <a:noFill/>
          <a:ln>
            <a:solidFill>
              <a:schemeClr val="tx1"/>
            </a:solidFill>
            <a:prstDash val="dash"/>
          </a:ln>
        </p:spPr>
        <p:txBody>
          <a:bodyPr wrap="square" rtlCol="0">
            <a:spAutoFit/>
          </a:bodyPr>
          <a:lstStyle/>
          <a:p>
            <a:pPr>
              <a:spcBef>
                <a:spcPts val="600"/>
              </a:spcBef>
            </a:pPr>
            <a:r>
              <a:rPr lang="ja-JP" altLang="en-US" dirty="0">
                <a:latin typeface="BIZ UDゴシック" panose="020B0400000000000000" pitchFamily="49" charset="-128"/>
                <a:ea typeface="BIZ UDゴシック" panose="020B0400000000000000" pitchFamily="49" charset="-128"/>
              </a:rPr>
              <a:t>問　「学校は、子どもが安全に安心して過ごすことができる、子どもにとって大切な居場所の１つである」と思いますか。（○は１つ）</a:t>
            </a:r>
            <a:r>
              <a:rPr lang="en-US" altLang="ja-JP" dirty="0">
                <a:latin typeface="BIZ UDゴシック" panose="020B0400000000000000" pitchFamily="49" charset="-128"/>
                <a:ea typeface="BIZ UDゴシック" panose="020B0400000000000000" pitchFamily="49" charset="-128"/>
              </a:rPr>
              <a:t> </a:t>
            </a:r>
            <a:endParaRPr lang="ja-JP" altLang="ja-JP" dirty="0">
              <a:latin typeface="BIZ UDゴシック" panose="020B0400000000000000" pitchFamily="49" charset="-128"/>
              <a:ea typeface="BIZ UDゴシック" panose="020B0400000000000000" pitchFamily="49" charset="-128"/>
            </a:endParaRPr>
          </a:p>
        </p:txBody>
      </p:sp>
      <p:graphicFrame>
        <p:nvGraphicFramePr>
          <p:cNvPr id="3" name="グラフ 2">
            <a:extLst>
              <a:ext uri="{FF2B5EF4-FFF2-40B4-BE49-F238E27FC236}">
                <a16:creationId xmlns:a16="http://schemas.microsoft.com/office/drawing/2014/main" id="{B5E29A22-667F-BC4A-7608-B38BD383F472}"/>
              </a:ext>
            </a:extLst>
          </p:cNvPr>
          <p:cNvGraphicFramePr>
            <a:graphicFrameLocks/>
          </p:cNvGraphicFramePr>
          <p:nvPr>
            <p:extLst>
              <p:ext uri="{D42A27DB-BD31-4B8C-83A1-F6EECF244321}">
                <p14:modId xmlns:p14="http://schemas.microsoft.com/office/powerpoint/2010/main" val="3161786376"/>
              </p:ext>
            </p:extLst>
          </p:nvPr>
        </p:nvGraphicFramePr>
        <p:xfrm>
          <a:off x="1346616" y="1702157"/>
          <a:ext cx="3096000" cy="3600000"/>
        </p:xfrm>
        <a:graphic>
          <a:graphicData uri="http://schemas.openxmlformats.org/drawingml/2006/chart">
            <c:chart xmlns:c="http://schemas.openxmlformats.org/drawingml/2006/chart" xmlns:r="http://schemas.openxmlformats.org/officeDocument/2006/relationships" r:id="rId3"/>
          </a:graphicData>
        </a:graphic>
      </p:graphicFrame>
      <p:grpSp>
        <p:nvGrpSpPr>
          <p:cNvPr id="5" name="グループ化 4">
            <a:extLst>
              <a:ext uri="{FF2B5EF4-FFF2-40B4-BE49-F238E27FC236}">
                <a16:creationId xmlns:a16="http://schemas.microsoft.com/office/drawing/2014/main" id="{13AF1CD6-4D1B-F56C-BDE2-696C030F2E79}"/>
              </a:ext>
            </a:extLst>
          </p:cNvPr>
          <p:cNvGrpSpPr/>
          <p:nvPr/>
        </p:nvGrpSpPr>
        <p:grpSpPr>
          <a:xfrm>
            <a:off x="244127" y="1702157"/>
            <a:ext cx="2545042" cy="3419836"/>
            <a:chOff x="4786047" y="678577"/>
            <a:chExt cx="2545042" cy="3419836"/>
          </a:xfrm>
        </p:grpSpPr>
        <p:sp>
          <p:nvSpPr>
            <p:cNvPr id="6" name="テキスト ボックス 5">
              <a:extLst>
                <a:ext uri="{FF2B5EF4-FFF2-40B4-BE49-F238E27FC236}">
                  <a16:creationId xmlns:a16="http://schemas.microsoft.com/office/drawing/2014/main" id="{8CA69746-BB8D-F896-9A63-C0ECFEA3C906}"/>
                </a:ext>
              </a:extLst>
            </p:cNvPr>
            <p:cNvSpPr txBox="1"/>
            <p:nvPr/>
          </p:nvSpPr>
          <p:spPr>
            <a:xfrm>
              <a:off x="4786047" y="1182598"/>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そう思う</a:t>
              </a:r>
              <a:endParaRPr lang="ja-JP" altLang="ja-JP" sz="900" b="1" dirty="0">
                <a:latin typeface="BIZ UDゴシック" panose="020B0400000000000000" pitchFamily="49" charset="-128"/>
                <a:ea typeface="BIZ UDゴシック" panose="020B0400000000000000" pitchFamily="49" charset="-128"/>
              </a:endParaRPr>
            </a:p>
          </p:txBody>
        </p:sp>
        <p:sp>
          <p:nvSpPr>
            <p:cNvPr id="8" name="テキスト ボックス 7">
              <a:extLst>
                <a:ext uri="{FF2B5EF4-FFF2-40B4-BE49-F238E27FC236}">
                  <a16:creationId xmlns:a16="http://schemas.microsoft.com/office/drawing/2014/main" id="{8D150DE1-EF33-79BB-62A6-D4922DCB62F9}"/>
                </a:ext>
              </a:extLst>
            </p:cNvPr>
            <p:cNvSpPr txBox="1"/>
            <p:nvPr/>
          </p:nvSpPr>
          <p:spPr>
            <a:xfrm>
              <a:off x="4809702" y="3867581"/>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無回答</a:t>
              </a:r>
              <a:endParaRPr lang="ja-JP" altLang="ja-JP" sz="900" b="1" dirty="0">
                <a:latin typeface="BIZ UDゴシック" panose="020B0400000000000000" pitchFamily="49" charset="-128"/>
                <a:ea typeface="BIZ UDゴシック" panose="020B0400000000000000" pitchFamily="49" charset="-128"/>
              </a:endParaRPr>
            </a:p>
          </p:txBody>
        </p:sp>
        <p:sp>
          <p:nvSpPr>
            <p:cNvPr id="10" name="テキスト ボックス 9">
              <a:extLst>
                <a:ext uri="{FF2B5EF4-FFF2-40B4-BE49-F238E27FC236}">
                  <a16:creationId xmlns:a16="http://schemas.microsoft.com/office/drawing/2014/main" id="{E2AF4A5D-08B6-2C9F-42FC-39575948D786}"/>
                </a:ext>
              </a:extLst>
            </p:cNvPr>
            <p:cNvSpPr txBox="1"/>
            <p:nvPr/>
          </p:nvSpPr>
          <p:spPr>
            <a:xfrm>
              <a:off x="4786047" y="2441257"/>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どちらかといえば、</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そう思わない</a:t>
              </a:r>
              <a:endParaRPr lang="ja-JP" altLang="ja-JP" sz="900" b="1" dirty="0">
                <a:latin typeface="BIZ UDゴシック" panose="020B0400000000000000" pitchFamily="49" charset="-128"/>
                <a:ea typeface="BIZ UDゴシック" panose="020B0400000000000000" pitchFamily="49" charset="-128"/>
              </a:endParaRPr>
            </a:p>
          </p:txBody>
        </p:sp>
        <p:sp>
          <p:nvSpPr>
            <p:cNvPr id="12" name="テキスト ボックス 11">
              <a:extLst>
                <a:ext uri="{FF2B5EF4-FFF2-40B4-BE49-F238E27FC236}">
                  <a16:creationId xmlns:a16="http://schemas.microsoft.com/office/drawing/2014/main" id="{082AE1F8-D1FA-38B5-297A-239E47EFF05B}"/>
                </a:ext>
              </a:extLst>
            </p:cNvPr>
            <p:cNvSpPr txBox="1"/>
            <p:nvPr/>
          </p:nvSpPr>
          <p:spPr>
            <a:xfrm>
              <a:off x="4786047" y="678577"/>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回答者数 </a:t>
              </a:r>
              <a:r>
                <a:rPr lang="en-US" altLang="ja-JP" sz="900" b="1" dirty="0">
                  <a:latin typeface="BIZ UDゴシック" panose="020B0400000000000000" pitchFamily="49" charset="-128"/>
                  <a:ea typeface="BIZ UDゴシック" panose="020B0400000000000000" pitchFamily="49" charset="-128"/>
                </a:rPr>
                <a:t>= 334</a:t>
              </a:r>
              <a:endParaRPr lang="ja-JP" altLang="ja-JP" sz="900" b="1" dirty="0">
                <a:latin typeface="BIZ UDゴシック" panose="020B0400000000000000" pitchFamily="49" charset="-128"/>
                <a:ea typeface="BIZ UDゴシック" panose="020B0400000000000000" pitchFamily="49" charset="-128"/>
              </a:endParaRPr>
            </a:p>
          </p:txBody>
        </p:sp>
        <p:sp>
          <p:nvSpPr>
            <p:cNvPr id="16" name="テキスト ボックス 15">
              <a:extLst>
                <a:ext uri="{FF2B5EF4-FFF2-40B4-BE49-F238E27FC236}">
                  <a16:creationId xmlns:a16="http://schemas.microsoft.com/office/drawing/2014/main" id="{7E3385A3-0775-EF8F-9C6C-07648D28E03E}"/>
                </a:ext>
              </a:extLst>
            </p:cNvPr>
            <p:cNvSpPr txBox="1"/>
            <p:nvPr/>
          </p:nvSpPr>
          <p:spPr>
            <a:xfrm>
              <a:off x="4786047" y="1768517"/>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どちらかといえば、</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そう思う</a:t>
              </a:r>
              <a:endParaRPr lang="ja-JP" altLang="ja-JP" sz="900" b="1" dirty="0">
                <a:latin typeface="BIZ UDゴシック" panose="020B0400000000000000" pitchFamily="49" charset="-128"/>
                <a:ea typeface="BIZ UDゴシック" panose="020B0400000000000000" pitchFamily="49" charset="-128"/>
              </a:endParaRPr>
            </a:p>
          </p:txBody>
        </p:sp>
        <p:sp>
          <p:nvSpPr>
            <p:cNvPr id="18" name="テキスト ボックス 17">
              <a:extLst>
                <a:ext uri="{FF2B5EF4-FFF2-40B4-BE49-F238E27FC236}">
                  <a16:creationId xmlns:a16="http://schemas.microsoft.com/office/drawing/2014/main" id="{E5E57AA9-DACE-0920-E87B-EE9EAC6E7F5E}"/>
                </a:ext>
              </a:extLst>
            </p:cNvPr>
            <p:cNvSpPr txBox="1"/>
            <p:nvPr/>
          </p:nvSpPr>
          <p:spPr>
            <a:xfrm>
              <a:off x="4786047" y="3204454"/>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そう思わない</a:t>
              </a:r>
              <a:endParaRPr lang="ja-JP" altLang="ja-JP" sz="900" b="1" dirty="0">
                <a:latin typeface="BIZ UDゴシック" panose="020B0400000000000000" pitchFamily="49" charset="-128"/>
                <a:ea typeface="BIZ UDゴシック" panose="020B0400000000000000" pitchFamily="49" charset="-128"/>
              </a:endParaRPr>
            </a:p>
          </p:txBody>
        </p:sp>
      </p:grpSp>
      <p:sp>
        <p:nvSpPr>
          <p:cNvPr id="7" name="テキスト ボックス 6">
            <a:extLst>
              <a:ext uri="{FF2B5EF4-FFF2-40B4-BE49-F238E27FC236}">
                <a16:creationId xmlns:a16="http://schemas.microsoft.com/office/drawing/2014/main" id="{CF988CC2-C6EA-91B5-20E9-094E3C65F768}"/>
              </a:ext>
            </a:extLst>
          </p:cNvPr>
          <p:cNvSpPr txBox="1"/>
          <p:nvPr/>
        </p:nvSpPr>
        <p:spPr>
          <a:xfrm>
            <a:off x="242815" y="1061786"/>
            <a:ext cx="1885115" cy="347231"/>
          </a:xfrm>
          <a:prstGeom prst="rect">
            <a:avLst/>
          </a:prstGeom>
          <a:noFill/>
        </p:spPr>
        <p:txBody>
          <a:bodyPr wrap="square" rtlCol="0">
            <a:spAutoFit/>
          </a:bodyPr>
          <a:lstStyle/>
          <a:p>
            <a:pPr>
              <a:spcBef>
                <a:spcPts val="600"/>
              </a:spcBef>
            </a:pPr>
            <a:r>
              <a:rPr lang="ja-JP" altLang="en-US" sz="1600" b="1" dirty="0">
                <a:latin typeface="BIZ UDゴシック" panose="020B0400000000000000" pitchFamily="49" charset="-128"/>
                <a:ea typeface="BIZ UDゴシック" panose="020B0400000000000000" pitchFamily="49" charset="-128"/>
              </a:rPr>
              <a:t>就学前児童保護者</a:t>
            </a:r>
            <a:endParaRPr lang="ja-JP" altLang="ja-JP" sz="1600" b="1" dirty="0">
              <a:latin typeface="BIZ UDゴシック" panose="020B0400000000000000" pitchFamily="49" charset="-128"/>
              <a:ea typeface="BIZ UDゴシック" panose="020B0400000000000000" pitchFamily="49" charset="-128"/>
            </a:endParaRPr>
          </a:p>
        </p:txBody>
      </p:sp>
      <p:sp>
        <p:nvSpPr>
          <p:cNvPr id="9" name="テキスト ボックス 8">
            <a:extLst>
              <a:ext uri="{FF2B5EF4-FFF2-40B4-BE49-F238E27FC236}">
                <a16:creationId xmlns:a16="http://schemas.microsoft.com/office/drawing/2014/main" id="{0849E4CF-1C14-055E-FBA8-9BC9539C2241}"/>
              </a:ext>
            </a:extLst>
          </p:cNvPr>
          <p:cNvSpPr txBox="1"/>
          <p:nvPr/>
        </p:nvSpPr>
        <p:spPr>
          <a:xfrm>
            <a:off x="5264099" y="1106968"/>
            <a:ext cx="1620878" cy="347231"/>
          </a:xfrm>
          <a:prstGeom prst="rect">
            <a:avLst/>
          </a:prstGeom>
          <a:noFill/>
        </p:spPr>
        <p:txBody>
          <a:bodyPr wrap="square" rtlCol="0">
            <a:spAutoFit/>
          </a:bodyPr>
          <a:lstStyle/>
          <a:p>
            <a:pPr>
              <a:spcBef>
                <a:spcPts val="600"/>
              </a:spcBef>
            </a:pPr>
            <a:r>
              <a:rPr lang="ja-JP" altLang="en-US" sz="1600" b="1" dirty="0">
                <a:latin typeface="BIZ UDゴシック" panose="020B0400000000000000" pitchFamily="49" charset="-128"/>
                <a:ea typeface="BIZ UDゴシック" panose="020B0400000000000000" pitchFamily="49" charset="-128"/>
              </a:rPr>
              <a:t>小学生の保護者</a:t>
            </a:r>
            <a:endParaRPr lang="ja-JP" altLang="ja-JP" sz="1600" b="1" dirty="0">
              <a:latin typeface="BIZ UDゴシック" panose="020B0400000000000000" pitchFamily="49" charset="-128"/>
              <a:ea typeface="BIZ UDゴシック" panose="020B0400000000000000" pitchFamily="49" charset="-128"/>
            </a:endParaRPr>
          </a:p>
        </p:txBody>
      </p:sp>
      <p:sp>
        <p:nvSpPr>
          <p:cNvPr id="13" name="テキスト ボックス 12">
            <a:extLst>
              <a:ext uri="{FF2B5EF4-FFF2-40B4-BE49-F238E27FC236}">
                <a16:creationId xmlns:a16="http://schemas.microsoft.com/office/drawing/2014/main" id="{0B312E03-0210-7BB6-4D9D-0518EBB2D28C}"/>
              </a:ext>
            </a:extLst>
          </p:cNvPr>
          <p:cNvSpPr txBox="1"/>
          <p:nvPr/>
        </p:nvSpPr>
        <p:spPr>
          <a:xfrm>
            <a:off x="9427947" y="1523944"/>
            <a:ext cx="510384" cy="261610"/>
          </a:xfrm>
          <a:prstGeom prst="rect">
            <a:avLst/>
          </a:prstGeom>
          <a:noFill/>
        </p:spPr>
        <p:txBody>
          <a:bodyPr wrap="square" rtlCol="0">
            <a:spAutoFit/>
          </a:bodyPr>
          <a:lstStyle/>
          <a:p>
            <a:r>
              <a:rPr lang="ja-JP" altLang="en-US" sz="1100" dirty="0">
                <a:latin typeface="BIZ UDゴシック" panose="020B0400000000000000" pitchFamily="49" charset="-128"/>
                <a:ea typeface="BIZ UDゴシック" panose="020B0400000000000000" pitchFamily="49" charset="-128"/>
              </a:rPr>
              <a:t>％</a:t>
            </a:r>
            <a:endParaRPr lang="ja-JP" altLang="ja-JP" sz="1100" dirty="0">
              <a:latin typeface="BIZ UDゴシック" panose="020B0400000000000000" pitchFamily="49" charset="-128"/>
              <a:ea typeface="BIZ UDゴシック" panose="020B0400000000000000" pitchFamily="49" charset="-128"/>
            </a:endParaRPr>
          </a:p>
        </p:txBody>
      </p:sp>
      <p:graphicFrame>
        <p:nvGraphicFramePr>
          <p:cNvPr id="14" name="グラフ 13">
            <a:extLst>
              <a:ext uri="{FF2B5EF4-FFF2-40B4-BE49-F238E27FC236}">
                <a16:creationId xmlns:a16="http://schemas.microsoft.com/office/drawing/2014/main" id="{91B7F7D6-2182-A438-2395-75195082CB23}"/>
              </a:ext>
            </a:extLst>
          </p:cNvPr>
          <p:cNvGraphicFramePr>
            <a:graphicFrameLocks/>
          </p:cNvGraphicFramePr>
          <p:nvPr>
            <p:extLst>
              <p:ext uri="{D42A27DB-BD31-4B8C-83A1-F6EECF244321}">
                <p14:modId xmlns:p14="http://schemas.microsoft.com/office/powerpoint/2010/main" val="1479552281"/>
              </p:ext>
            </p:extLst>
          </p:nvPr>
        </p:nvGraphicFramePr>
        <p:xfrm>
          <a:off x="6501000" y="1702157"/>
          <a:ext cx="3096000" cy="3600000"/>
        </p:xfrm>
        <a:graphic>
          <a:graphicData uri="http://schemas.openxmlformats.org/drawingml/2006/chart">
            <c:chart xmlns:c="http://schemas.openxmlformats.org/drawingml/2006/chart" xmlns:r="http://schemas.openxmlformats.org/officeDocument/2006/relationships" r:id="rId4"/>
          </a:graphicData>
        </a:graphic>
      </p:graphicFrame>
      <p:grpSp>
        <p:nvGrpSpPr>
          <p:cNvPr id="15" name="グループ化 14">
            <a:extLst>
              <a:ext uri="{FF2B5EF4-FFF2-40B4-BE49-F238E27FC236}">
                <a16:creationId xmlns:a16="http://schemas.microsoft.com/office/drawing/2014/main" id="{35E417E4-1E18-AC12-64DB-351038C809B4}"/>
              </a:ext>
            </a:extLst>
          </p:cNvPr>
          <p:cNvGrpSpPr/>
          <p:nvPr/>
        </p:nvGrpSpPr>
        <p:grpSpPr>
          <a:xfrm>
            <a:off x="5228479" y="1702157"/>
            <a:ext cx="2545042" cy="3419836"/>
            <a:chOff x="4786047" y="678577"/>
            <a:chExt cx="2545042" cy="3419836"/>
          </a:xfrm>
        </p:grpSpPr>
        <p:sp>
          <p:nvSpPr>
            <p:cNvPr id="17" name="テキスト ボックス 16">
              <a:extLst>
                <a:ext uri="{FF2B5EF4-FFF2-40B4-BE49-F238E27FC236}">
                  <a16:creationId xmlns:a16="http://schemas.microsoft.com/office/drawing/2014/main" id="{5A7BFD50-4AF0-6633-18CA-D63A8DC7ACF4}"/>
                </a:ext>
              </a:extLst>
            </p:cNvPr>
            <p:cNvSpPr txBox="1"/>
            <p:nvPr/>
          </p:nvSpPr>
          <p:spPr>
            <a:xfrm>
              <a:off x="4786047" y="1182598"/>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そう思う</a:t>
              </a:r>
              <a:endParaRPr lang="ja-JP" altLang="ja-JP" sz="900" b="1" dirty="0">
                <a:latin typeface="BIZ UDゴシック" panose="020B0400000000000000" pitchFamily="49" charset="-128"/>
                <a:ea typeface="BIZ UDゴシック" panose="020B0400000000000000" pitchFamily="49" charset="-128"/>
              </a:endParaRPr>
            </a:p>
          </p:txBody>
        </p:sp>
        <p:sp>
          <p:nvSpPr>
            <p:cNvPr id="19" name="テキスト ボックス 18">
              <a:extLst>
                <a:ext uri="{FF2B5EF4-FFF2-40B4-BE49-F238E27FC236}">
                  <a16:creationId xmlns:a16="http://schemas.microsoft.com/office/drawing/2014/main" id="{5288F5CA-E828-B629-61AB-6509C500B590}"/>
                </a:ext>
              </a:extLst>
            </p:cNvPr>
            <p:cNvSpPr txBox="1"/>
            <p:nvPr/>
          </p:nvSpPr>
          <p:spPr>
            <a:xfrm>
              <a:off x="4809702" y="3867581"/>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無回答</a:t>
              </a:r>
              <a:endParaRPr lang="ja-JP" altLang="ja-JP" sz="900" b="1" dirty="0">
                <a:latin typeface="BIZ UDゴシック" panose="020B0400000000000000" pitchFamily="49" charset="-128"/>
                <a:ea typeface="BIZ UDゴシック" panose="020B0400000000000000" pitchFamily="49" charset="-128"/>
              </a:endParaRPr>
            </a:p>
          </p:txBody>
        </p:sp>
        <p:sp>
          <p:nvSpPr>
            <p:cNvPr id="20" name="テキスト ボックス 19">
              <a:extLst>
                <a:ext uri="{FF2B5EF4-FFF2-40B4-BE49-F238E27FC236}">
                  <a16:creationId xmlns:a16="http://schemas.microsoft.com/office/drawing/2014/main" id="{C6B2148A-CBA7-A276-D41F-F359D97BDBA8}"/>
                </a:ext>
              </a:extLst>
            </p:cNvPr>
            <p:cNvSpPr txBox="1"/>
            <p:nvPr/>
          </p:nvSpPr>
          <p:spPr>
            <a:xfrm>
              <a:off x="4786047" y="2441257"/>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どちらかといえば、</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そう思わない</a:t>
              </a:r>
              <a:endParaRPr lang="ja-JP" altLang="ja-JP" sz="900" b="1" dirty="0">
                <a:latin typeface="BIZ UDゴシック" panose="020B0400000000000000" pitchFamily="49" charset="-128"/>
                <a:ea typeface="BIZ UDゴシック" panose="020B0400000000000000" pitchFamily="49" charset="-128"/>
              </a:endParaRPr>
            </a:p>
          </p:txBody>
        </p:sp>
        <p:sp>
          <p:nvSpPr>
            <p:cNvPr id="22" name="テキスト ボックス 21">
              <a:extLst>
                <a:ext uri="{FF2B5EF4-FFF2-40B4-BE49-F238E27FC236}">
                  <a16:creationId xmlns:a16="http://schemas.microsoft.com/office/drawing/2014/main" id="{ED668F35-BC3E-DA3A-FEBD-F8E287F75261}"/>
                </a:ext>
              </a:extLst>
            </p:cNvPr>
            <p:cNvSpPr txBox="1"/>
            <p:nvPr/>
          </p:nvSpPr>
          <p:spPr>
            <a:xfrm>
              <a:off x="4786047" y="678577"/>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回答者数 </a:t>
              </a:r>
              <a:r>
                <a:rPr lang="en-US" altLang="ja-JP" sz="900" b="1" dirty="0">
                  <a:latin typeface="BIZ UDゴシック" panose="020B0400000000000000" pitchFamily="49" charset="-128"/>
                  <a:ea typeface="BIZ UDゴシック" panose="020B0400000000000000" pitchFamily="49" charset="-128"/>
                </a:rPr>
                <a:t>= 291</a:t>
              </a:r>
              <a:endParaRPr lang="ja-JP" altLang="ja-JP" sz="900" b="1" dirty="0">
                <a:latin typeface="BIZ UDゴシック" panose="020B0400000000000000" pitchFamily="49" charset="-128"/>
                <a:ea typeface="BIZ UDゴシック" panose="020B0400000000000000" pitchFamily="49" charset="-128"/>
              </a:endParaRPr>
            </a:p>
          </p:txBody>
        </p:sp>
        <p:sp>
          <p:nvSpPr>
            <p:cNvPr id="23" name="テキスト ボックス 22">
              <a:extLst>
                <a:ext uri="{FF2B5EF4-FFF2-40B4-BE49-F238E27FC236}">
                  <a16:creationId xmlns:a16="http://schemas.microsoft.com/office/drawing/2014/main" id="{B5391017-360B-0980-6F2B-70DDF077B26B}"/>
                </a:ext>
              </a:extLst>
            </p:cNvPr>
            <p:cNvSpPr txBox="1"/>
            <p:nvPr/>
          </p:nvSpPr>
          <p:spPr>
            <a:xfrm>
              <a:off x="4786047" y="1768517"/>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どちらかといえば、</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そう思う</a:t>
              </a:r>
              <a:endParaRPr lang="ja-JP" altLang="ja-JP" sz="900" b="1" dirty="0">
                <a:latin typeface="BIZ UDゴシック" panose="020B0400000000000000" pitchFamily="49" charset="-128"/>
                <a:ea typeface="BIZ UDゴシック" panose="020B0400000000000000" pitchFamily="49" charset="-128"/>
              </a:endParaRPr>
            </a:p>
          </p:txBody>
        </p:sp>
        <p:sp>
          <p:nvSpPr>
            <p:cNvPr id="24" name="テキスト ボックス 23">
              <a:extLst>
                <a:ext uri="{FF2B5EF4-FFF2-40B4-BE49-F238E27FC236}">
                  <a16:creationId xmlns:a16="http://schemas.microsoft.com/office/drawing/2014/main" id="{AE72F50F-E838-1CCC-72E6-155515B379EF}"/>
                </a:ext>
              </a:extLst>
            </p:cNvPr>
            <p:cNvSpPr txBox="1"/>
            <p:nvPr/>
          </p:nvSpPr>
          <p:spPr>
            <a:xfrm>
              <a:off x="4786047" y="3204454"/>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そう思わない</a:t>
              </a:r>
              <a:endParaRPr lang="ja-JP" altLang="ja-JP" sz="900" b="1" dirty="0">
                <a:latin typeface="BIZ UDゴシック" panose="020B0400000000000000" pitchFamily="49" charset="-128"/>
                <a:ea typeface="BIZ UDゴシック" panose="020B0400000000000000" pitchFamily="49" charset="-128"/>
              </a:endParaRPr>
            </a:p>
          </p:txBody>
        </p:sp>
      </p:grpSp>
      <p:sp>
        <p:nvSpPr>
          <p:cNvPr id="25" name="テキスト ボックス 24">
            <a:extLst>
              <a:ext uri="{FF2B5EF4-FFF2-40B4-BE49-F238E27FC236}">
                <a16:creationId xmlns:a16="http://schemas.microsoft.com/office/drawing/2014/main" id="{9945DE5C-339A-485E-4249-6596E990FF84}"/>
              </a:ext>
            </a:extLst>
          </p:cNvPr>
          <p:cNvSpPr txBox="1"/>
          <p:nvPr/>
        </p:nvSpPr>
        <p:spPr>
          <a:xfrm>
            <a:off x="4257227" y="1523944"/>
            <a:ext cx="510384" cy="261610"/>
          </a:xfrm>
          <a:prstGeom prst="rect">
            <a:avLst/>
          </a:prstGeom>
          <a:noFill/>
        </p:spPr>
        <p:txBody>
          <a:bodyPr wrap="square" rtlCol="0">
            <a:spAutoFit/>
          </a:bodyPr>
          <a:lstStyle/>
          <a:p>
            <a:r>
              <a:rPr lang="ja-JP" altLang="en-US" sz="1100" dirty="0">
                <a:latin typeface="BIZ UDゴシック" panose="020B0400000000000000" pitchFamily="49" charset="-128"/>
                <a:ea typeface="BIZ UDゴシック" panose="020B0400000000000000" pitchFamily="49" charset="-128"/>
              </a:rPr>
              <a:t>％</a:t>
            </a:r>
            <a:endParaRPr lang="ja-JP" altLang="ja-JP" sz="11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768024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 calcmode="lin" valueType="num">
                                      <p:cBhvr additive="base">
                                        <p:cTn id="11"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anim calcmode="lin" valueType="num">
                                      <p:cBhvr additive="base">
                                        <p:cTn id="15"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9">
                                            <p:txEl>
                                              <p:pRg st="0" end="0"/>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3">
                                            <p:txEl>
                                              <p:pRg st="0" end="0"/>
                                            </p:txEl>
                                          </p:spTgt>
                                        </p:tgtEl>
                                        <p:attrNameLst>
                                          <p:attrName>style.visibility</p:attrName>
                                        </p:attrNameLst>
                                      </p:cBhvr>
                                      <p:to>
                                        <p:strVal val="visible"/>
                                      </p:to>
                                    </p:set>
                                    <p:anim calcmode="lin" valueType="num">
                                      <p:cBhvr additive="base">
                                        <p:cTn id="19"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5">
                                            <p:txEl>
                                              <p:pRg st="0" end="0"/>
                                            </p:txEl>
                                          </p:spTgt>
                                        </p:tgtEl>
                                        <p:attrNameLst>
                                          <p:attrName>style.visibility</p:attrName>
                                        </p:attrNameLst>
                                      </p:cBhvr>
                                      <p:to>
                                        <p:strVal val="visible"/>
                                      </p:to>
                                    </p:set>
                                    <p:anim calcmode="lin" valueType="num">
                                      <p:cBhvr additive="base">
                                        <p:cTn id="23" dur="500" fill="hold"/>
                                        <p:tgtEl>
                                          <p:spTgt spid="2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F53669-CCF9-2E1C-330A-C2D22222C200}"/>
            </a:ext>
          </a:extLst>
        </p:cNvPr>
        <p:cNvGrpSpPr/>
        <p:nvPr/>
      </p:nvGrpSpPr>
      <p:grpSpPr>
        <a:xfrm>
          <a:off x="0" y="0"/>
          <a:ext cx="0" cy="0"/>
          <a:chOff x="0" y="0"/>
          <a:chExt cx="0" cy="0"/>
        </a:xfrm>
      </p:grpSpPr>
      <p:sp>
        <p:nvSpPr>
          <p:cNvPr id="2" name="スライド番号プレースホルダー 3">
            <a:extLst>
              <a:ext uri="{FF2B5EF4-FFF2-40B4-BE49-F238E27FC236}">
                <a16:creationId xmlns:a16="http://schemas.microsoft.com/office/drawing/2014/main" id="{007C89A7-F6BA-E99F-5FF1-FF40EE1827EE}"/>
              </a:ext>
            </a:extLst>
          </p:cNvPr>
          <p:cNvSpPr>
            <a:spLocks noGrp="1"/>
          </p:cNvSpPr>
          <p:nvPr>
            <p:ph type="sldNum" sz="quarter" idx="12"/>
          </p:nvPr>
        </p:nvSpPr>
        <p:spPr>
          <a:xfrm>
            <a:off x="6996114" y="6381442"/>
            <a:ext cx="2290762" cy="280959"/>
          </a:xfrm>
        </p:spPr>
        <p:txBody>
          <a:bodyPr/>
          <a:lstStyle/>
          <a:p>
            <a:fld id="{299DD5A9-4EF1-497E-92EF-2D23CF305E03}" type="slidenum">
              <a:rPr lang="en-US" altLang="ja-JP" noProof="1" smtClean="0"/>
              <a:pPr/>
              <a:t>16</a:t>
            </a:fld>
            <a:endParaRPr lang="ja-JP" altLang="en-US" noProof="1"/>
          </a:p>
        </p:txBody>
      </p:sp>
      <p:sp>
        <p:nvSpPr>
          <p:cNvPr id="4" name="テキスト ボックス 3">
            <a:extLst>
              <a:ext uri="{FF2B5EF4-FFF2-40B4-BE49-F238E27FC236}">
                <a16:creationId xmlns:a16="http://schemas.microsoft.com/office/drawing/2014/main" id="{785715D7-DEDF-756E-2A19-B2AD412CE3F5}"/>
              </a:ext>
            </a:extLst>
          </p:cNvPr>
          <p:cNvSpPr txBox="1"/>
          <p:nvPr/>
        </p:nvSpPr>
        <p:spPr>
          <a:xfrm>
            <a:off x="1067777" y="360000"/>
            <a:ext cx="7770447" cy="369332"/>
          </a:xfrm>
          <a:prstGeom prst="rect">
            <a:avLst/>
          </a:prstGeom>
          <a:noFill/>
          <a:ln>
            <a:solidFill>
              <a:schemeClr val="tx1"/>
            </a:solidFill>
            <a:prstDash val="dash"/>
          </a:ln>
        </p:spPr>
        <p:txBody>
          <a:bodyPr wrap="square" rtlCol="0">
            <a:spAutoFit/>
          </a:bodyPr>
          <a:lstStyle/>
          <a:p>
            <a:pPr>
              <a:spcBef>
                <a:spcPts val="600"/>
              </a:spcBef>
            </a:pPr>
            <a:r>
              <a:rPr lang="ja-JP" altLang="en-US" dirty="0">
                <a:latin typeface="BIZ UDゴシック" panose="020B0400000000000000" pitchFamily="49" charset="-128"/>
                <a:ea typeface="BIZ UDゴシック" panose="020B0400000000000000" pitchFamily="49" charset="-128"/>
              </a:rPr>
              <a:t>問　保護者の子育てが地域で支えられていると思いますか。（○は１つ）</a:t>
            </a:r>
            <a:r>
              <a:rPr lang="en-US" altLang="ja-JP" dirty="0">
                <a:latin typeface="BIZ UDゴシック" panose="020B0400000000000000" pitchFamily="49" charset="-128"/>
                <a:ea typeface="BIZ UDゴシック" panose="020B0400000000000000" pitchFamily="49" charset="-128"/>
              </a:rPr>
              <a:t> </a:t>
            </a:r>
            <a:endParaRPr lang="ja-JP" altLang="ja-JP" dirty="0">
              <a:latin typeface="BIZ UDゴシック" panose="020B0400000000000000" pitchFamily="49" charset="-128"/>
              <a:ea typeface="BIZ UDゴシック" panose="020B0400000000000000" pitchFamily="49" charset="-128"/>
            </a:endParaRPr>
          </a:p>
        </p:txBody>
      </p:sp>
      <p:sp>
        <p:nvSpPr>
          <p:cNvPr id="21" name="テキスト ボックス 20">
            <a:extLst>
              <a:ext uri="{FF2B5EF4-FFF2-40B4-BE49-F238E27FC236}">
                <a16:creationId xmlns:a16="http://schemas.microsoft.com/office/drawing/2014/main" id="{F1F3FB93-3272-B23A-C413-B7FBC84F8435}"/>
              </a:ext>
            </a:extLst>
          </p:cNvPr>
          <p:cNvSpPr txBox="1"/>
          <p:nvPr/>
        </p:nvSpPr>
        <p:spPr>
          <a:xfrm>
            <a:off x="4453249" y="1570034"/>
            <a:ext cx="510384" cy="261610"/>
          </a:xfrm>
          <a:prstGeom prst="rect">
            <a:avLst/>
          </a:prstGeom>
          <a:noFill/>
        </p:spPr>
        <p:txBody>
          <a:bodyPr wrap="square" rtlCol="0">
            <a:spAutoFit/>
          </a:bodyPr>
          <a:lstStyle/>
          <a:p>
            <a:r>
              <a:rPr lang="ja-JP" altLang="en-US" sz="1100" dirty="0">
                <a:latin typeface="BIZ UDゴシック" panose="020B0400000000000000" pitchFamily="49" charset="-128"/>
                <a:ea typeface="BIZ UDゴシック" panose="020B0400000000000000" pitchFamily="49" charset="-128"/>
              </a:rPr>
              <a:t>％</a:t>
            </a:r>
            <a:endParaRPr lang="ja-JP" altLang="ja-JP" sz="1100" dirty="0">
              <a:latin typeface="BIZ UDゴシック" panose="020B0400000000000000" pitchFamily="49" charset="-128"/>
              <a:ea typeface="BIZ UDゴシック" panose="020B0400000000000000" pitchFamily="49" charset="-128"/>
            </a:endParaRPr>
          </a:p>
        </p:txBody>
      </p:sp>
      <p:graphicFrame>
        <p:nvGraphicFramePr>
          <p:cNvPr id="3" name="グラフ 2">
            <a:extLst>
              <a:ext uri="{FF2B5EF4-FFF2-40B4-BE49-F238E27FC236}">
                <a16:creationId xmlns:a16="http://schemas.microsoft.com/office/drawing/2014/main" id="{1865B4A3-94CE-B998-1795-1003C4D61CB4}"/>
              </a:ext>
            </a:extLst>
          </p:cNvPr>
          <p:cNvGraphicFramePr>
            <a:graphicFrameLocks/>
          </p:cNvGraphicFramePr>
          <p:nvPr>
            <p:extLst>
              <p:ext uri="{D42A27DB-BD31-4B8C-83A1-F6EECF244321}">
                <p14:modId xmlns:p14="http://schemas.microsoft.com/office/powerpoint/2010/main" val="1928800286"/>
              </p:ext>
            </p:extLst>
          </p:nvPr>
        </p:nvGraphicFramePr>
        <p:xfrm>
          <a:off x="1528475" y="1702157"/>
          <a:ext cx="3096000" cy="3600000"/>
        </p:xfrm>
        <a:graphic>
          <a:graphicData uri="http://schemas.openxmlformats.org/drawingml/2006/chart">
            <c:chart xmlns:c="http://schemas.openxmlformats.org/drawingml/2006/chart" xmlns:r="http://schemas.openxmlformats.org/officeDocument/2006/relationships" r:id="rId3"/>
          </a:graphicData>
        </a:graphic>
      </p:graphicFrame>
      <p:grpSp>
        <p:nvGrpSpPr>
          <p:cNvPr id="23" name="グループ化 22">
            <a:extLst>
              <a:ext uri="{FF2B5EF4-FFF2-40B4-BE49-F238E27FC236}">
                <a16:creationId xmlns:a16="http://schemas.microsoft.com/office/drawing/2014/main" id="{D7082B56-6D1B-92FA-F56C-87ED75E1DC6C}"/>
              </a:ext>
            </a:extLst>
          </p:cNvPr>
          <p:cNvGrpSpPr/>
          <p:nvPr/>
        </p:nvGrpSpPr>
        <p:grpSpPr>
          <a:xfrm>
            <a:off x="298377" y="1702157"/>
            <a:ext cx="2545042" cy="3419836"/>
            <a:chOff x="4786047" y="678577"/>
            <a:chExt cx="2545042" cy="3419836"/>
          </a:xfrm>
        </p:grpSpPr>
        <p:sp>
          <p:nvSpPr>
            <p:cNvPr id="24" name="テキスト ボックス 23">
              <a:extLst>
                <a:ext uri="{FF2B5EF4-FFF2-40B4-BE49-F238E27FC236}">
                  <a16:creationId xmlns:a16="http://schemas.microsoft.com/office/drawing/2014/main" id="{722410E6-9ABE-1F38-73D6-E1D531C091B7}"/>
                </a:ext>
              </a:extLst>
            </p:cNvPr>
            <p:cNvSpPr txBox="1"/>
            <p:nvPr/>
          </p:nvSpPr>
          <p:spPr>
            <a:xfrm>
              <a:off x="4786047" y="1182598"/>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そう思う</a:t>
              </a:r>
              <a:endParaRPr lang="ja-JP" altLang="ja-JP" sz="900" b="1" dirty="0">
                <a:latin typeface="BIZ UDゴシック" panose="020B0400000000000000" pitchFamily="49" charset="-128"/>
                <a:ea typeface="BIZ UDゴシック" panose="020B0400000000000000" pitchFamily="49" charset="-128"/>
              </a:endParaRPr>
            </a:p>
          </p:txBody>
        </p:sp>
        <p:sp>
          <p:nvSpPr>
            <p:cNvPr id="25" name="テキスト ボックス 24">
              <a:extLst>
                <a:ext uri="{FF2B5EF4-FFF2-40B4-BE49-F238E27FC236}">
                  <a16:creationId xmlns:a16="http://schemas.microsoft.com/office/drawing/2014/main" id="{E646B6E0-E5D3-2F80-786E-49DBA71ACE79}"/>
                </a:ext>
              </a:extLst>
            </p:cNvPr>
            <p:cNvSpPr txBox="1"/>
            <p:nvPr/>
          </p:nvSpPr>
          <p:spPr>
            <a:xfrm>
              <a:off x="4809702" y="3867581"/>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無回答</a:t>
              </a:r>
              <a:endParaRPr lang="ja-JP" altLang="ja-JP" sz="900" b="1" dirty="0">
                <a:latin typeface="BIZ UDゴシック" panose="020B0400000000000000" pitchFamily="49" charset="-128"/>
                <a:ea typeface="BIZ UDゴシック" panose="020B0400000000000000" pitchFamily="49" charset="-128"/>
              </a:endParaRPr>
            </a:p>
          </p:txBody>
        </p:sp>
        <p:sp>
          <p:nvSpPr>
            <p:cNvPr id="26" name="テキスト ボックス 25">
              <a:extLst>
                <a:ext uri="{FF2B5EF4-FFF2-40B4-BE49-F238E27FC236}">
                  <a16:creationId xmlns:a16="http://schemas.microsoft.com/office/drawing/2014/main" id="{7B427B40-9062-71E2-C8D7-71014827D76B}"/>
                </a:ext>
              </a:extLst>
            </p:cNvPr>
            <p:cNvSpPr txBox="1"/>
            <p:nvPr/>
          </p:nvSpPr>
          <p:spPr>
            <a:xfrm>
              <a:off x="4786047" y="2441257"/>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どちらかといえば、</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そう思わない</a:t>
              </a:r>
              <a:endParaRPr lang="ja-JP" altLang="ja-JP" sz="900" b="1" dirty="0">
                <a:latin typeface="BIZ UDゴシック" panose="020B0400000000000000" pitchFamily="49" charset="-128"/>
                <a:ea typeface="BIZ UDゴシック" panose="020B0400000000000000" pitchFamily="49" charset="-128"/>
              </a:endParaRPr>
            </a:p>
          </p:txBody>
        </p:sp>
        <p:sp>
          <p:nvSpPr>
            <p:cNvPr id="27" name="テキスト ボックス 26">
              <a:extLst>
                <a:ext uri="{FF2B5EF4-FFF2-40B4-BE49-F238E27FC236}">
                  <a16:creationId xmlns:a16="http://schemas.microsoft.com/office/drawing/2014/main" id="{90686480-E077-9779-BF08-D8E235F0B9E9}"/>
                </a:ext>
              </a:extLst>
            </p:cNvPr>
            <p:cNvSpPr txBox="1"/>
            <p:nvPr/>
          </p:nvSpPr>
          <p:spPr>
            <a:xfrm>
              <a:off x="4786047" y="678577"/>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回答者数 </a:t>
              </a:r>
              <a:r>
                <a:rPr lang="en-US" altLang="ja-JP" sz="900" b="1" dirty="0">
                  <a:latin typeface="BIZ UDゴシック" panose="020B0400000000000000" pitchFamily="49" charset="-128"/>
                  <a:ea typeface="BIZ UDゴシック" panose="020B0400000000000000" pitchFamily="49" charset="-128"/>
                </a:rPr>
                <a:t>= 334</a:t>
              </a:r>
              <a:endParaRPr lang="ja-JP" altLang="ja-JP" sz="900" b="1" dirty="0">
                <a:latin typeface="BIZ UDゴシック" panose="020B0400000000000000" pitchFamily="49" charset="-128"/>
                <a:ea typeface="BIZ UDゴシック" panose="020B0400000000000000" pitchFamily="49" charset="-128"/>
              </a:endParaRPr>
            </a:p>
          </p:txBody>
        </p:sp>
        <p:sp>
          <p:nvSpPr>
            <p:cNvPr id="28" name="テキスト ボックス 27">
              <a:extLst>
                <a:ext uri="{FF2B5EF4-FFF2-40B4-BE49-F238E27FC236}">
                  <a16:creationId xmlns:a16="http://schemas.microsoft.com/office/drawing/2014/main" id="{34C13B0B-EB24-9D1A-401E-39E3024E2F2F}"/>
                </a:ext>
              </a:extLst>
            </p:cNvPr>
            <p:cNvSpPr txBox="1"/>
            <p:nvPr/>
          </p:nvSpPr>
          <p:spPr>
            <a:xfrm>
              <a:off x="4786047" y="1768517"/>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どちらかといえば、</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そう思う</a:t>
              </a:r>
              <a:endParaRPr lang="ja-JP" altLang="ja-JP" sz="900" b="1" dirty="0">
                <a:latin typeface="BIZ UDゴシック" panose="020B0400000000000000" pitchFamily="49" charset="-128"/>
                <a:ea typeface="BIZ UDゴシック" panose="020B0400000000000000" pitchFamily="49" charset="-128"/>
              </a:endParaRPr>
            </a:p>
          </p:txBody>
        </p:sp>
        <p:sp>
          <p:nvSpPr>
            <p:cNvPr id="29" name="テキスト ボックス 28">
              <a:extLst>
                <a:ext uri="{FF2B5EF4-FFF2-40B4-BE49-F238E27FC236}">
                  <a16:creationId xmlns:a16="http://schemas.microsoft.com/office/drawing/2014/main" id="{CA87CD56-F841-3ECC-B150-815A25071230}"/>
                </a:ext>
              </a:extLst>
            </p:cNvPr>
            <p:cNvSpPr txBox="1"/>
            <p:nvPr/>
          </p:nvSpPr>
          <p:spPr>
            <a:xfrm>
              <a:off x="4786047" y="3204454"/>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そう思わない</a:t>
              </a:r>
              <a:endParaRPr lang="ja-JP" altLang="ja-JP" sz="900" b="1" dirty="0">
                <a:latin typeface="BIZ UDゴシック" panose="020B0400000000000000" pitchFamily="49" charset="-128"/>
                <a:ea typeface="BIZ UDゴシック" panose="020B0400000000000000" pitchFamily="49" charset="-128"/>
              </a:endParaRPr>
            </a:p>
          </p:txBody>
        </p:sp>
      </p:grpSp>
      <p:sp>
        <p:nvSpPr>
          <p:cNvPr id="30" name="テキスト ボックス 29">
            <a:extLst>
              <a:ext uri="{FF2B5EF4-FFF2-40B4-BE49-F238E27FC236}">
                <a16:creationId xmlns:a16="http://schemas.microsoft.com/office/drawing/2014/main" id="{A1648273-6332-2AFF-1C61-7F0DEE2710B3}"/>
              </a:ext>
            </a:extLst>
          </p:cNvPr>
          <p:cNvSpPr txBox="1"/>
          <p:nvPr/>
        </p:nvSpPr>
        <p:spPr>
          <a:xfrm>
            <a:off x="9261401" y="1555843"/>
            <a:ext cx="510384" cy="261610"/>
          </a:xfrm>
          <a:prstGeom prst="rect">
            <a:avLst/>
          </a:prstGeom>
          <a:noFill/>
        </p:spPr>
        <p:txBody>
          <a:bodyPr wrap="square" rtlCol="0">
            <a:spAutoFit/>
          </a:bodyPr>
          <a:lstStyle/>
          <a:p>
            <a:r>
              <a:rPr lang="ja-JP" altLang="en-US" sz="1100" dirty="0">
                <a:latin typeface="BIZ UDゴシック" panose="020B0400000000000000" pitchFamily="49" charset="-128"/>
                <a:ea typeface="BIZ UDゴシック" panose="020B0400000000000000" pitchFamily="49" charset="-128"/>
              </a:rPr>
              <a:t>％</a:t>
            </a:r>
            <a:endParaRPr lang="ja-JP" altLang="ja-JP" sz="1100" dirty="0">
              <a:latin typeface="BIZ UDゴシック" panose="020B0400000000000000" pitchFamily="49" charset="-128"/>
              <a:ea typeface="BIZ UDゴシック" panose="020B0400000000000000" pitchFamily="49" charset="-128"/>
            </a:endParaRPr>
          </a:p>
        </p:txBody>
      </p:sp>
      <p:graphicFrame>
        <p:nvGraphicFramePr>
          <p:cNvPr id="31" name="グラフ 30">
            <a:extLst>
              <a:ext uri="{FF2B5EF4-FFF2-40B4-BE49-F238E27FC236}">
                <a16:creationId xmlns:a16="http://schemas.microsoft.com/office/drawing/2014/main" id="{18101800-6650-90E1-7DA8-55D31F2F6258}"/>
              </a:ext>
            </a:extLst>
          </p:cNvPr>
          <p:cNvGraphicFramePr>
            <a:graphicFrameLocks/>
          </p:cNvGraphicFramePr>
          <p:nvPr>
            <p:extLst>
              <p:ext uri="{D42A27DB-BD31-4B8C-83A1-F6EECF244321}">
                <p14:modId xmlns:p14="http://schemas.microsoft.com/office/powerpoint/2010/main" val="499787631"/>
              </p:ext>
            </p:extLst>
          </p:nvPr>
        </p:nvGraphicFramePr>
        <p:xfrm>
          <a:off x="6331623" y="1702157"/>
          <a:ext cx="3096000" cy="3600000"/>
        </p:xfrm>
        <a:graphic>
          <a:graphicData uri="http://schemas.openxmlformats.org/drawingml/2006/chart">
            <c:chart xmlns:c="http://schemas.openxmlformats.org/drawingml/2006/chart" xmlns:r="http://schemas.openxmlformats.org/officeDocument/2006/relationships" r:id="rId4"/>
          </a:graphicData>
        </a:graphic>
      </p:graphicFrame>
      <p:grpSp>
        <p:nvGrpSpPr>
          <p:cNvPr id="39" name="グループ化 38">
            <a:extLst>
              <a:ext uri="{FF2B5EF4-FFF2-40B4-BE49-F238E27FC236}">
                <a16:creationId xmlns:a16="http://schemas.microsoft.com/office/drawing/2014/main" id="{C90A76D3-40F3-5867-6E44-4F151FE45C74}"/>
              </a:ext>
            </a:extLst>
          </p:cNvPr>
          <p:cNvGrpSpPr/>
          <p:nvPr/>
        </p:nvGrpSpPr>
        <p:grpSpPr>
          <a:xfrm>
            <a:off x="5228479" y="1702157"/>
            <a:ext cx="2545042" cy="3419836"/>
            <a:chOff x="4786047" y="678577"/>
            <a:chExt cx="2545042" cy="3419836"/>
          </a:xfrm>
        </p:grpSpPr>
        <p:sp>
          <p:nvSpPr>
            <p:cNvPr id="40" name="テキスト ボックス 39">
              <a:extLst>
                <a:ext uri="{FF2B5EF4-FFF2-40B4-BE49-F238E27FC236}">
                  <a16:creationId xmlns:a16="http://schemas.microsoft.com/office/drawing/2014/main" id="{DE173028-E70E-7A34-EA89-E2F7151C1E58}"/>
                </a:ext>
              </a:extLst>
            </p:cNvPr>
            <p:cNvSpPr txBox="1"/>
            <p:nvPr/>
          </p:nvSpPr>
          <p:spPr>
            <a:xfrm>
              <a:off x="4786047" y="1182598"/>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そう思う</a:t>
              </a:r>
              <a:endParaRPr lang="ja-JP" altLang="ja-JP" sz="900" b="1" dirty="0">
                <a:latin typeface="BIZ UDゴシック" panose="020B0400000000000000" pitchFamily="49" charset="-128"/>
                <a:ea typeface="BIZ UDゴシック" panose="020B0400000000000000" pitchFamily="49" charset="-128"/>
              </a:endParaRPr>
            </a:p>
          </p:txBody>
        </p:sp>
        <p:sp>
          <p:nvSpPr>
            <p:cNvPr id="41" name="テキスト ボックス 40">
              <a:extLst>
                <a:ext uri="{FF2B5EF4-FFF2-40B4-BE49-F238E27FC236}">
                  <a16:creationId xmlns:a16="http://schemas.microsoft.com/office/drawing/2014/main" id="{8DA17572-7485-BC38-8337-9EA5EBC698FA}"/>
                </a:ext>
              </a:extLst>
            </p:cNvPr>
            <p:cNvSpPr txBox="1"/>
            <p:nvPr/>
          </p:nvSpPr>
          <p:spPr>
            <a:xfrm>
              <a:off x="4809702" y="3867581"/>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無回答</a:t>
              </a:r>
              <a:endParaRPr lang="ja-JP" altLang="ja-JP" sz="900" b="1" dirty="0">
                <a:latin typeface="BIZ UDゴシック" panose="020B0400000000000000" pitchFamily="49" charset="-128"/>
                <a:ea typeface="BIZ UDゴシック" panose="020B0400000000000000" pitchFamily="49" charset="-128"/>
              </a:endParaRPr>
            </a:p>
          </p:txBody>
        </p:sp>
        <p:sp>
          <p:nvSpPr>
            <p:cNvPr id="42" name="テキスト ボックス 41">
              <a:extLst>
                <a:ext uri="{FF2B5EF4-FFF2-40B4-BE49-F238E27FC236}">
                  <a16:creationId xmlns:a16="http://schemas.microsoft.com/office/drawing/2014/main" id="{F59D7E8D-890D-FC2F-CCF5-E48134965E8A}"/>
                </a:ext>
              </a:extLst>
            </p:cNvPr>
            <p:cNvSpPr txBox="1"/>
            <p:nvPr/>
          </p:nvSpPr>
          <p:spPr>
            <a:xfrm>
              <a:off x="4786047" y="2441257"/>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どちらかといえば、</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そう思わない</a:t>
              </a:r>
              <a:endParaRPr lang="ja-JP" altLang="ja-JP" sz="900" b="1" dirty="0">
                <a:latin typeface="BIZ UDゴシック" panose="020B0400000000000000" pitchFamily="49" charset="-128"/>
                <a:ea typeface="BIZ UDゴシック" panose="020B0400000000000000" pitchFamily="49" charset="-128"/>
              </a:endParaRPr>
            </a:p>
          </p:txBody>
        </p:sp>
        <p:sp>
          <p:nvSpPr>
            <p:cNvPr id="43" name="テキスト ボックス 42">
              <a:extLst>
                <a:ext uri="{FF2B5EF4-FFF2-40B4-BE49-F238E27FC236}">
                  <a16:creationId xmlns:a16="http://schemas.microsoft.com/office/drawing/2014/main" id="{1E4F300E-F2CB-69E4-256D-67DFDAB2DAA2}"/>
                </a:ext>
              </a:extLst>
            </p:cNvPr>
            <p:cNvSpPr txBox="1"/>
            <p:nvPr/>
          </p:nvSpPr>
          <p:spPr>
            <a:xfrm>
              <a:off x="4786047" y="678577"/>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回答者数 </a:t>
              </a:r>
              <a:r>
                <a:rPr lang="en-US" altLang="ja-JP" sz="900" b="1" dirty="0">
                  <a:latin typeface="BIZ UDゴシック" panose="020B0400000000000000" pitchFamily="49" charset="-128"/>
                  <a:ea typeface="BIZ UDゴシック" panose="020B0400000000000000" pitchFamily="49" charset="-128"/>
                </a:rPr>
                <a:t>= 291</a:t>
              </a:r>
              <a:endParaRPr lang="ja-JP" altLang="ja-JP" sz="900" b="1" dirty="0">
                <a:latin typeface="BIZ UDゴシック" panose="020B0400000000000000" pitchFamily="49" charset="-128"/>
                <a:ea typeface="BIZ UDゴシック" panose="020B0400000000000000" pitchFamily="49" charset="-128"/>
              </a:endParaRPr>
            </a:p>
          </p:txBody>
        </p:sp>
        <p:sp>
          <p:nvSpPr>
            <p:cNvPr id="44" name="テキスト ボックス 43">
              <a:extLst>
                <a:ext uri="{FF2B5EF4-FFF2-40B4-BE49-F238E27FC236}">
                  <a16:creationId xmlns:a16="http://schemas.microsoft.com/office/drawing/2014/main" id="{33E651D2-6950-5F92-79CD-7317C2DAC9BB}"/>
                </a:ext>
              </a:extLst>
            </p:cNvPr>
            <p:cNvSpPr txBox="1"/>
            <p:nvPr/>
          </p:nvSpPr>
          <p:spPr>
            <a:xfrm>
              <a:off x="4786047" y="1768517"/>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どちらかといえば、</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そう思う</a:t>
              </a:r>
              <a:endParaRPr lang="ja-JP" altLang="ja-JP" sz="900" b="1" dirty="0">
                <a:latin typeface="BIZ UDゴシック" panose="020B0400000000000000" pitchFamily="49" charset="-128"/>
                <a:ea typeface="BIZ UDゴシック" panose="020B0400000000000000" pitchFamily="49" charset="-128"/>
              </a:endParaRPr>
            </a:p>
          </p:txBody>
        </p:sp>
        <p:sp>
          <p:nvSpPr>
            <p:cNvPr id="45" name="テキスト ボックス 44">
              <a:extLst>
                <a:ext uri="{FF2B5EF4-FFF2-40B4-BE49-F238E27FC236}">
                  <a16:creationId xmlns:a16="http://schemas.microsoft.com/office/drawing/2014/main" id="{DC901E95-EB5D-C735-94E5-84702B172FD8}"/>
                </a:ext>
              </a:extLst>
            </p:cNvPr>
            <p:cNvSpPr txBox="1"/>
            <p:nvPr/>
          </p:nvSpPr>
          <p:spPr>
            <a:xfrm>
              <a:off x="4786047" y="3204454"/>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そう思わない</a:t>
              </a:r>
              <a:endParaRPr lang="ja-JP" altLang="ja-JP" sz="900" b="1" dirty="0">
                <a:latin typeface="BIZ UDゴシック" panose="020B0400000000000000" pitchFamily="49" charset="-128"/>
                <a:ea typeface="BIZ UDゴシック" panose="020B0400000000000000" pitchFamily="49" charset="-128"/>
              </a:endParaRPr>
            </a:p>
          </p:txBody>
        </p:sp>
      </p:grpSp>
      <p:sp>
        <p:nvSpPr>
          <p:cNvPr id="46" name="テキスト ボックス 45">
            <a:extLst>
              <a:ext uri="{FF2B5EF4-FFF2-40B4-BE49-F238E27FC236}">
                <a16:creationId xmlns:a16="http://schemas.microsoft.com/office/drawing/2014/main" id="{D3ED7412-3003-06C7-950A-D4D4117312EE}"/>
              </a:ext>
            </a:extLst>
          </p:cNvPr>
          <p:cNvSpPr txBox="1"/>
          <p:nvPr/>
        </p:nvSpPr>
        <p:spPr>
          <a:xfrm>
            <a:off x="242815" y="1061786"/>
            <a:ext cx="1885115" cy="347231"/>
          </a:xfrm>
          <a:prstGeom prst="rect">
            <a:avLst/>
          </a:prstGeom>
          <a:noFill/>
        </p:spPr>
        <p:txBody>
          <a:bodyPr wrap="square" rtlCol="0">
            <a:spAutoFit/>
          </a:bodyPr>
          <a:lstStyle/>
          <a:p>
            <a:pPr>
              <a:spcBef>
                <a:spcPts val="600"/>
              </a:spcBef>
            </a:pPr>
            <a:r>
              <a:rPr lang="ja-JP" altLang="en-US" sz="1600" b="1" dirty="0">
                <a:latin typeface="BIZ UDゴシック" panose="020B0400000000000000" pitchFamily="49" charset="-128"/>
                <a:ea typeface="BIZ UDゴシック" panose="020B0400000000000000" pitchFamily="49" charset="-128"/>
              </a:rPr>
              <a:t>就学前児童保護者</a:t>
            </a:r>
            <a:endParaRPr lang="ja-JP" altLang="ja-JP" sz="1600" b="1" dirty="0">
              <a:latin typeface="BIZ UDゴシック" panose="020B0400000000000000" pitchFamily="49" charset="-128"/>
              <a:ea typeface="BIZ UDゴシック" panose="020B0400000000000000" pitchFamily="49" charset="-128"/>
            </a:endParaRPr>
          </a:p>
        </p:txBody>
      </p:sp>
      <p:sp>
        <p:nvSpPr>
          <p:cNvPr id="47" name="テキスト ボックス 46">
            <a:extLst>
              <a:ext uri="{FF2B5EF4-FFF2-40B4-BE49-F238E27FC236}">
                <a16:creationId xmlns:a16="http://schemas.microsoft.com/office/drawing/2014/main" id="{35A7F725-C85B-8928-DDEE-0190E17A4FDA}"/>
              </a:ext>
            </a:extLst>
          </p:cNvPr>
          <p:cNvSpPr txBox="1"/>
          <p:nvPr/>
        </p:nvSpPr>
        <p:spPr>
          <a:xfrm>
            <a:off x="5264099" y="1106968"/>
            <a:ext cx="1620878" cy="347231"/>
          </a:xfrm>
          <a:prstGeom prst="rect">
            <a:avLst/>
          </a:prstGeom>
          <a:noFill/>
        </p:spPr>
        <p:txBody>
          <a:bodyPr wrap="square" rtlCol="0">
            <a:spAutoFit/>
          </a:bodyPr>
          <a:lstStyle/>
          <a:p>
            <a:pPr>
              <a:spcBef>
                <a:spcPts val="600"/>
              </a:spcBef>
            </a:pPr>
            <a:r>
              <a:rPr lang="ja-JP" altLang="en-US" sz="1600" b="1" dirty="0">
                <a:latin typeface="BIZ UDゴシック" panose="020B0400000000000000" pitchFamily="49" charset="-128"/>
                <a:ea typeface="BIZ UDゴシック" panose="020B0400000000000000" pitchFamily="49" charset="-128"/>
              </a:rPr>
              <a:t>小学生の保護者</a:t>
            </a:r>
            <a:endParaRPr lang="ja-JP" altLang="ja-JP" sz="1600" b="1"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1507901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1">
                                            <p:txEl>
                                              <p:pRg st="0" end="0"/>
                                            </p:txEl>
                                          </p:spTgt>
                                        </p:tgtEl>
                                        <p:attrNameLst>
                                          <p:attrName>style.visibility</p:attrName>
                                        </p:attrNameLst>
                                      </p:cBhvr>
                                      <p:to>
                                        <p:strVal val="visible"/>
                                      </p:to>
                                    </p:set>
                                    <p:anim calcmode="lin" valueType="num">
                                      <p:cBhvr additive="base">
                                        <p:cTn id="11"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1">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0">
                                            <p:txEl>
                                              <p:pRg st="0" end="0"/>
                                            </p:txEl>
                                          </p:spTgt>
                                        </p:tgtEl>
                                        <p:attrNameLst>
                                          <p:attrName>style.visibility</p:attrName>
                                        </p:attrNameLst>
                                      </p:cBhvr>
                                      <p:to>
                                        <p:strVal val="visible"/>
                                      </p:to>
                                    </p:set>
                                    <p:anim calcmode="lin" valueType="num">
                                      <p:cBhvr additive="base">
                                        <p:cTn id="15" dur="500" fill="hold"/>
                                        <p:tgtEl>
                                          <p:spTgt spid="30">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0">
                                            <p:txEl>
                                              <p:pRg st="0" end="0"/>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6">
                                            <p:txEl>
                                              <p:pRg st="0" end="0"/>
                                            </p:txEl>
                                          </p:spTgt>
                                        </p:tgtEl>
                                        <p:attrNameLst>
                                          <p:attrName>style.visibility</p:attrName>
                                        </p:attrNameLst>
                                      </p:cBhvr>
                                      <p:to>
                                        <p:strVal val="visible"/>
                                      </p:to>
                                    </p:set>
                                    <p:anim calcmode="lin" valueType="num">
                                      <p:cBhvr additive="base">
                                        <p:cTn id="19" dur="500" fill="hold"/>
                                        <p:tgtEl>
                                          <p:spTgt spid="46">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6">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7">
                                            <p:txEl>
                                              <p:pRg st="0" end="0"/>
                                            </p:txEl>
                                          </p:spTgt>
                                        </p:tgtEl>
                                        <p:attrNameLst>
                                          <p:attrName>style.visibility</p:attrName>
                                        </p:attrNameLst>
                                      </p:cBhvr>
                                      <p:to>
                                        <p:strVal val="visible"/>
                                      </p:to>
                                    </p:set>
                                    <p:anim calcmode="lin" valueType="num">
                                      <p:cBhvr additive="base">
                                        <p:cTn id="23" dur="500" fill="hold"/>
                                        <p:tgtEl>
                                          <p:spTgt spid="47">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B91B72-2417-3936-5633-D53249200AAE}"/>
            </a:ext>
          </a:extLst>
        </p:cNvPr>
        <p:cNvGrpSpPr/>
        <p:nvPr/>
      </p:nvGrpSpPr>
      <p:grpSpPr>
        <a:xfrm>
          <a:off x="0" y="0"/>
          <a:ext cx="0" cy="0"/>
          <a:chOff x="0" y="0"/>
          <a:chExt cx="0" cy="0"/>
        </a:xfrm>
      </p:grpSpPr>
      <p:sp>
        <p:nvSpPr>
          <p:cNvPr id="2" name="スライド番号プレースホルダー 3">
            <a:extLst>
              <a:ext uri="{FF2B5EF4-FFF2-40B4-BE49-F238E27FC236}">
                <a16:creationId xmlns:a16="http://schemas.microsoft.com/office/drawing/2014/main" id="{2D406819-3540-6A26-4F30-28AABD5051C5}"/>
              </a:ext>
            </a:extLst>
          </p:cNvPr>
          <p:cNvSpPr>
            <a:spLocks noGrp="1"/>
          </p:cNvSpPr>
          <p:nvPr>
            <p:ph type="sldNum" sz="quarter" idx="12"/>
          </p:nvPr>
        </p:nvSpPr>
        <p:spPr>
          <a:xfrm>
            <a:off x="6996114" y="6381442"/>
            <a:ext cx="2290762" cy="280959"/>
          </a:xfrm>
        </p:spPr>
        <p:txBody>
          <a:bodyPr/>
          <a:lstStyle/>
          <a:p>
            <a:fld id="{299DD5A9-4EF1-497E-92EF-2D23CF305E03}" type="slidenum">
              <a:rPr lang="en-US" altLang="ja-JP" noProof="1" smtClean="0"/>
              <a:pPr/>
              <a:t>17</a:t>
            </a:fld>
            <a:endParaRPr lang="ja-JP" altLang="en-US" noProof="1"/>
          </a:p>
        </p:txBody>
      </p:sp>
      <p:sp>
        <p:nvSpPr>
          <p:cNvPr id="4" name="テキスト ボックス 3">
            <a:extLst>
              <a:ext uri="{FF2B5EF4-FFF2-40B4-BE49-F238E27FC236}">
                <a16:creationId xmlns:a16="http://schemas.microsoft.com/office/drawing/2014/main" id="{9DE1E8B1-49B6-3924-54A9-97EC747576CE}"/>
              </a:ext>
            </a:extLst>
          </p:cNvPr>
          <p:cNvSpPr txBox="1"/>
          <p:nvPr/>
        </p:nvSpPr>
        <p:spPr>
          <a:xfrm>
            <a:off x="957048" y="340543"/>
            <a:ext cx="7991905" cy="369332"/>
          </a:xfrm>
          <a:prstGeom prst="rect">
            <a:avLst/>
          </a:prstGeom>
          <a:noFill/>
          <a:ln>
            <a:solidFill>
              <a:schemeClr val="tx1"/>
            </a:solidFill>
            <a:prstDash val="dash"/>
          </a:ln>
        </p:spPr>
        <p:txBody>
          <a:bodyPr wrap="square" rtlCol="0">
            <a:spAutoFit/>
          </a:bodyPr>
          <a:lstStyle/>
          <a:p>
            <a:pPr>
              <a:spcBef>
                <a:spcPts val="600"/>
              </a:spcBef>
            </a:pPr>
            <a:r>
              <a:rPr lang="ja-JP" altLang="en-US" dirty="0">
                <a:latin typeface="BIZ UDゴシック" panose="020B0400000000000000" pitchFamily="49" charset="-128"/>
                <a:ea typeface="BIZ UDゴシック" panose="020B0400000000000000" pitchFamily="49" charset="-128"/>
              </a:rPr>
              <a:t>問　普段、近所の人とどのようなつきあい方をしていますか。（○は１つ）</a:t>
            </a:r>
            <a:r>
              <a:rPr lang="en-US" altLang="ja-JP" dirty="0">
                <a:latin typeface="BIZ UDゴシック" panose="020B0400000000000000" pitchFamily="49" charset="-128"/>
                <a:ea typeface="BIZ UDゴシック" panose="020B0400000000000000" pitchFamily="49" charset="-128"/>
              </a:rPr>
              <a:t> </a:t>
            </a:r>
            <a:endParaRPr lang="ja-JP" altLang="ja-JP" dirty="0">
              <a:latin typeface="BIZ UDゴシック" panose="020B0400000000000000" pitchFamily="49" charset="-128"/>
              <a:ea typeface="BIZ UDゴシック" panose="020B0400000000000000" pitchFamily="49" charset="-128"/>
            </a:endParaRPr>
          </a:p>
        </p:txBody>
      </p:sp>
      <p:grpSp>
        <p:nvGrpSpPr>
          <p:cNvPr id="23" name="グループ化 22">
            <a:extLst>
              <a:ext uri="{FF2B5EF4-FFF2-40B4-BE49-F238E27FC236}">
                <a16:creationId xmlns:a16="http://schemas.microsoft.com/office/drawing/2014/main" id="{DABE5F00-B7E3-A135-089F-0DBB0B3E4782}"/>
              </a:ext>
            </a:extLst>
          </p:cNvPr>
          <p:cNvGrpSpPr/>
          <p:nvPr/>
        </p:nvGrpSpPr>
        <p:grpSpPr>
          <a:xfrm>
            <a:off x="386945" y="1747866"/>
            <a:ext cx="2545042" cy="4017530"/>
            <a:chOff x="4786047" y="1133264"/>
            <a:chExt cx="2545042" cy="4017530"/>
          </a:xfrm>
        </p:grpSpPr>
        <p:sp>
          <p:nvSpPr>
            <p:cNvPr id="9" name="テキスト ボックス 8">
              <a:extLst>
                <a:ext uri="{FF2B5EF4-FFF2-40B4-BE49-F238E27FC236}">
                  <a16:creationId xmlns:a16="http://schemas.microsoft.com/office/drawing/2014/main" id="{2385117C-3A49-C677-FD33-CDB071197154}"/>
                </a:ext>
              </a:extLst>
            </p:cNvPr>
            <p:cNvSpPr txBox="1"/>
            <p:nvPr/>
          </p:nvSpPr>
          <p:spPr>
            <a:xfrm>
              <a:off x="4786047" y="1133264"/>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困ったとき相談したり、</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助け合ったりする</a:t>
              </a:r>
              <a:endParaRPr lang="ja-JP" altLang="ja-JP" sz="900" b="1" dirty="0">
                <a:latin typeface="BIZ UDゴシック" panose="020B0400000000000000" pitchFamily="49" charset="-128"/>
                <a:ea typeface="BIZ UDゴシック" panose="020B0400000000000000" pitchFamily="49" charset="-128"/>
              </a:endParaRPr>
            </a:p>
          </p:txBody>
        </p:sp>
        <p:sp>
          <p:nvSpPr>
            <p:cNvPr id="13" name="テキスト ボックス 12">
              <a:extLst>
                <a:ext uri="{FF2B5EF4-FFF2-40B4-BE49-F238E27FC236}">
                  <a16:creationId xmlns:a16="http://schemas.microsoft.com/office/drawing/2014/main" id="{12B2AD85-91FB-32C8-E657-0CC791F28361}"/>
                </a:ext>
              </a:extLst>
            </p:cNvPr>
            <p:cNvSpPr txBox="1"/>
            <p:nvPr/>
          </p:nvSpPr>
          <p:spPr>
            <a:xfrm>
              <a:off x="4788437" y="2612738"/>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たまに立ち話ぐらいは</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する</a:t>
              </a:r>
              <a:endParaRPr lang="ja-JP" altLang="ja-JP" sz="900" b="1" dirty="0">
                <a:latin typeface="BIZ UDゴシック" panose="020B0400000000000000" pitchFamily="49" charset="-128"/>
                <a:ea typeface="BIZ UDゴシック" panose="020B0400000000000000" pitchFamily="49" charset="-128"/>
              </a:endParaRPr>
            </a:p>
          </p:txBody>
        </p:sp>
        <p:sp>
          <p:nvSpPr>
            <p:cNvPr id="15" name="テキスト ボックス 14">
              <a:extLst>
                <a:ext uri="{FF2B5EF4-FFF2-40B4-BE49-F238E27FC236}">
                  <a16:creationId xmlns:a16="http://schemas.microsoft.com/office/drawing/2014/main" id="{384533B6-9389-4AC6-C506-8E2217780696}"/>
                </a:ext>
              </a:extLst>
            </p:cNvPr>
            <p:cNvSpPr txBox="1"/>
            <p:nvPr/>
          </p:nvSpPr>
          <p:spPr>
            <a:xfrm>
              <a:off x="4792865" y="4175109"/>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顔もよく知らない</a:t>
              </a:r>
              <a:endParaRPr lang="ja-JP" altLang="ja-JP" sz="900" b="1" dirty="0">
                <a:latin typeface="BIZ UDゴシック" panose="020B0400000000000000" pitchFamily="49" charset="-128"/>
                <a:ea typeface="BIZ UDゴシック" panose="020B0400000000000000" pitchFamily="49" charset="-128"/>
              </a:endParaRPr>
            </a:p>
          </p:txBody>
        </p:sp>
        <p:sp>
          <p:nvSpPr>
            <p:cNvPr id="17" name="テキスト ボックス 16">
              <a:extLst>
                <a:ext uri="{FF2B5EF4-FFF2-40B4-BE49-F238E27FC236}">
                  <a16:creationId xmlns:a16="http://schemas.microsoft.com/office/drawing/2014/main" id="{B8D2FEFC-2543-358B-C41B-3DED1A2BA60F}"/>
                </a:ext>
              </a:extLst>
            </p:cNvPr>
            <p:cNvSpPr txBox="1"/>
            <p:nvPr/>
          </p:nvSpPr>
          <p:spPr>
            <a:xfrm>
              <a:off x="4809702" y="4919962"/>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無回答</a:t>
              </a:r>
              <a:endParaRPr lang="ja-JP" altLang="ja-JP" sz="900" b="1" dirty="0">
                <a:latin typeface="BIZ UDゴシック" panose="020B0400000000000000" pitchFamily="49" charset="-128"/>
                <a:ea typeface="BIZ UDゴシック" panose="020B0400000000000000" pitchFamily="49" charset="-128"/>
              </a:endParaRPr>
            </a:p>
          </p:txBody>
        </p:sp>
        <p:sp>
          <p:nvSpPr>
            <p:cNvPr id="7" name="テキスト ボックス 6">
              <a:extLst>
                <a:ext uri="{FF2B5EF4-FFF2-40B4-BE49-F238E27FC236}">
                  <a16:creationId xmlns:a16="http://schemas.microsoft.com/office/drawing/2014/main" id="{31FD4FA3-0BC9-6DF2-FC85-F3B5D53E9531}"/>
                </a:ext>
              </a:extLst>
            </p:cNvPr>
            <p:cNvSpPr txBox="1"/>
            <p:nvPr/>
          </p:nvSpPr>
          <p:spPr>
            <a:xfrm>
              <a:off x="4786047" y="1888933"/>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気のあった人と親しく</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している</a:t>
              </a:r>
              <a:endParaRPr lang="ja-JP" altLang="ja-JP" sz="900" b="1" dirty="0">
                <a:latin typeface="BIZ UDゴシック" panose="020B0400000000000000" pitchFamily="49" charset="-128"/>
                <a:ea typeface="BIZ UDゴシック" panose="020B0400000000000000" pitchFamily="49" charset="-128"/>
              </a:endParaRPr>
            </a:p>
          </p:txBody>
        </p:sp>
        <p:sp>
          <p:nvSpPr>
            <p:cNvPr id="25" name="テキスト ボックス 24">
              <a:extLst>
                <a:ext uri="{FF2B5EF4-FFF2-40B4-BE49-F238E27FC236}">
                  <a16:creationId xmlns:a16="http://schemas.microsoft.com/office/drawing/2014/main" id="{AB0A241B-BE25-5EF5-7654-A24DB602A9F2}"/>
                </a:ext>
              </a:extLst>
            </p:cNvPr>
            <p:cNvSpPr txBox="1"/>
            <p:nvPr/>
          </p:nvSpPr>
          <p:spPr>
            <a:xfrm>
              <a:off x="4788437" y="3348100"/>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会えばあいさつぐらい</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はする</a:t>
              </a:r>
              <a:endParaRPr lang="ja-JP" altLang="ja-JP" sz="900" b="1" dirty="0">
                <a:latin typeface="BIZ UDゴシック" panose="020B0400000000000000" pitchFamily="49" charset="-128"/>
                <a:ea typeface="BIZ UDゴシック" panose="020B0400000000000000" pitchFamily="49" charset="-128"/>
              </a:endParaRPr>
            </a:p>
          </p:txBody>
        </p:sp>
      </p:grpSp>
      <p:graphicFrame>
        <p:nvGraphicFramePr>
          <p:cNvPr id="5" name="グラフ 4">
            <a:extLst>
              <a:ext uri="{FF2B5EF4-FFF2-40B4-BE49-F238E27FC236}">
                <a16:creationId xmlns:a16="http://schemas.microsoft.com/office/drawing/2014/main" id="{D2C6AC39-7D7D-EEEE-2551-92C0C533FFA5}"/>
              </a:ext>
            </a:extLst>
          </p:cNvPr>
          <p:cNvGraphicFramePr>
            <a:graphicFrameLocks/>
          </p:cNvGraphicFramePr>
          <p:nvPr>
            <p:extLst>
              <p:ext uri="{D42A27DB-BD31-4B8C-83A1-F6EECF244321}">
                <p14:modId xmlns:p14="http://schemas.microsoft.com/office/powerpoint/2010/main" val="2210112343"/>
              </p:ext>
            </p:extLst>
          </p:nvPr>
        </p:nvGraphicFramePr>
        <p:xfrm>
          <a:off x="1647638" y="1285029"/>
          <a:ext cx="3096000" cy="468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グラフ 2">
            <a:extLst>
              <a:ext uri="{FF2B5EF4-FFF2-40B4-BE49-F238E27FC236}">
                <a16:creationId xmlns:a16="http://schemas.microsoft.com/office/drawing/2014/main" id="{2126554F-65D2-80B0-5EE5-8982C644E87C}"/>
              </a:ext>
            </a:extLst>
          </p:cNvPr>
          <p:cNvGraphicFramePr>
            <a:graphicFrameLocks/>
          </p:cNvGraphicFramePr>
          <p:nvPr>
            <p:extLst>
              <p:ext uri="{D42A27DB-BD31-4B8C-83A1-F6EECF244321}">
                <p14:modId xmlns:p14="http://schemas.microsoft.com/office/powerpoint/2010/main" val="615606085"/>
              </p:ext>
            </p:extLst>
          </p:nvPr>
        </p:nvGraphicFramePr>
        <p:xfrm>
          <a:off x="490977" y="5965029"/>
          <a:ext cx="4462023" cy="395376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4" name="グラフ 23">
            <a:extLst>
              <a:ext uri="{FF2B5EF4-FFF2-40B4-BE49-F238E27FC236}">
                <a16:creationId xmlns:a16="http://schemas.microsoft.com/office/drawing/2014/main" id="{C5BA9D7D-54E9-D984-0762-A3F0C0AB20B3}"/>
              </a:ext>
            </a:extLst>
          </p:cNvPr>
          <p:cNvGraphicFramePr>
            <a:graphicFrameLocks/>
          </p:cNvGraphicFramePr>
          <p:nvPr>
            <p:extLst>
              <p:ext uri="{D42A27DB-BD31-4B8C-83A1-F6EECF244321}">
                <p14:modId xmlns:p14="http://schemas.microsoft.com/office/powerpoint/2010/main" val="1926215585"/>
              </p:ext>
            </p:extLst>
          </p:nvPr>
        </p:nvGraphicFramePr>
        <p:xfrm>
          <a:off x="6593495" y="1285029"/>
          <a:ext cx="3096000" cy="4680000"/>
        </p:xfrm>
        <a:graphic>
          <a:graphicData uri="http://schemas.openxmlformats.org/drawingml/2006/chart">
            <c:chart xmlns:c="http://schemas.openxmlformats.org/drawingml/2006/chart" xmlns:r="http://schemas.openxmlformats.org/officeDocument/2006/relationships" r:id="rId5"/>
          </a:graphicData>
        </a:graphic>
      </p:graphicFrame>
      <p:sp>
        <p:nvSpPr>
          <p:cNvPr id="26" name="テキスト ボックス 25">
            <a:extLst>
              <a:ext uri="{FF2B5EF4-FFF2-40B4-BE49-F238E27FC236}">
                <a16:creationId xmlns:a16="http://schemas.microsoft.com/office/drawing/2014/main" id="{B463D55E-F018-9697-41EB-CE507107E5D3}"/>
              </a:ext>
            </a:extLst>
          </p:cNvPr>
          <p:cNvSpPr txBox="1"/>
          <p:nvPr/>
        </p:nvSpPr>
        <p:spPr>
          <a:xfrm>
            <a:off x="4571861" y="1111132"/>
            <a:ext cx="510384" cy="261610"/>
          </a:xfrm>
          <a:prstGeom prst="rect">
            <a:avLst/>
          </a:prstGeom>
          <a:noFill/>
        </p:spPr>
        <p:txBody>
          <a:bodyPr wrap="square" rtlCol="0">
            <a:spAutoFit/>
          </a:bodyPr>
          <a:lstStyle/>
          <a:p>
            <a:r>
              <a:rPr lang="ja-JP" altLang="en-US" sz="1100" dirty="0">
                <a:latin typeface="BIZ UDゴシック" panose="020B0400000000000000" pitchFamily="49" charset="-128"/>
                <a:ea typeface="BIZ UDゴシック" panose="020B0400000000000000" pitchFamily="49" charset="-128"/>
              </a:rPr>
              <a:t>％</a:t>
            </a:r>
            <a:endParaRPr lang="ja-JP" altLang="ja-JP" sz="1100" dirty="0">
              <a:latin typeface="BIZ UDゴシック" panose="020B0400000000000000" pitchFamily="49" charset="-128"/>
              <a:ea typeface="BIZ UDゴシック" panose="020B0400000000000000" pitchFamily="49" charset="-128"/>
            </a:endParaRPr>
          </a:p>
        </p:txBody>
      </p:sp>
      <p:graphicFrame>
        <p:nvGraphicFramePr>
          <p:cNvPr id="27" name="グラフ 26">
            <a:extLst>
              <a:ext uri="{FF2B5EF4-FFF2-40B4-BE49-F238E27FC236}">
                <a16:creationId xmlns:a16="http://schemas.microsoft.com/office/drawing/2014/main" id="{9586F02C-E020-508B-48D0-54392A5420CB}"/>
              </a:ext>
            </a:extLst>
          </p:cNvPr>
          <p:cNvGraphicFramePr>
            <a:graphicFrameLocks/>
          </p:cNvGraphicFramePr>
          <p:nvPr>
            <p:extLst>
              <p:ext uri="{D42A27DB-BD31-4B8C-83A1-F6EECF244321}">
                <p14:modId xmlns:p14="http://schemas.microsoft.com/office/powerpoint/2010/main" val="3459910656"/>
              </p:ext>
            </p:extLst>
          </p:nvPr>
        </p:nvGraphicFramePr>
        <p:xfrm>
          <a:off x="5046989" y="5965029"/>
          <a:ext cx="4464000" cy="5940000"/>
        </p:xfrm>
        <a:graphic>
          <a:graphicData uri="http://schemas.openxmlformats.org/drawingml/2006/chart">
            <c:chart xmlns:c="http://schemas.openxmlformats.org/drawingml/2006/chart" xmlns:r="http://schemas.openxmlformats.org/officeDocument/2006/relationships" r:id="rId6"/>
          </a:graphicData>
        </a:graphic>
      </p:graphicFrame>
      <p:sp>
        <p:nvSpPr>
          <p:cNvPr id="28" name="テキスト ボックス 27">
            <a:extLst>
              <a:ext uri="{FF2B5EF4-FFF2-40B4-BE49-F238E27FC236}">
                <a16:creationId xmlns:a16="http://schemas.microsoft.com/office/drawing/2014/main" id="{B5DC85A8-9D2B-0D00-DC53-01AA1140F26E}"/>
              </a:ext>
            </a:extLst>
          </p:cNvPr>
          <p:cNvSpPr txBox="1"/>
          <p:nvPr/>
        </p:nvSpPr>
        <p:spPr>
          <a:xfrm>
            <a:off x="9510989" y="1111132"/>
            <a:ext cx="510384" cy="261610"/>
          </a:xfrm>
          <a:prstGeom prst="rect">
            <a:avLst/>
          </a:prstGeom>
          <a:noFill/>
        </p:spPr>
        <p:txBody>
          <a:bodyPr wrap="square" rtlCol="0">
            <a:spAutoFit/>
          </a:bodyPr>
          <a:lstStyle/>
          <a:p>
            <a:r>
              <a:rPr lang="ja-JP" altLang="en-US" sz="1100" dirty="0">
                <a:latin typeface="BIZ UDゴシック" panose="020B0400000000000000" pitchFamily="49" charset="-128"/>
                <a:ea typeface="BIZ UDゴシック" panose="020B0400000000000000" pitchFamily="49" charset="-128"/>
              </a:rPr>
              <a:t>％</a:t>
            </a:r>
            <a:endParaRPr lang="ja-JP" altLang="ja-JP" sz="1100" dirty="0">
              <a:latin typeface="BIZ UDゴシック" panose="020B0400000000000000" pitchFamily="49" charset="-128"/>
              <a:ea typeface="BIZ UDゴシック" panose="020B0400000000000000" pitchFamily="49" charset="-128"/>
            </a:endParaRPr>
          </a:p>
        </p:txBody>
      </p:sp>
      <p:grpSp>
        <p:nvGrpSpPr>
          <p:cNvPr id="29" name="グループ化 28">
            <a:extLst>
              <a:ext uri="{FF2B5EF4-FFF2-40B4-BE49-F238E27FC236}">
                <a16:creationId xmlns:a16="http://schemas.microsoft.com/office/drawing/2014/main" id="{E2627C18-113C-7407-2F1C-CE8829E61468}"/>
              </a:ext>
            </a:extLst>
          </p:cNvPr>
          <p:cNvGrpSpPr/>
          <p:nvPr/>
        </p:nvGrpSpPr>
        <p:grpSpPr>
          <a:xfrm>
            <a:off x="5375237" y="1747866"/>
            <a:ext cx="2545042" cy="4017530"/>
            <a:chOff x="4786047" y="1133264"/>
            <a:chExt cx="2545042" cy="4017530"/>
          </a:xfrm>
        </p:grpSpPr>
        <p:sp>
          <p:nvSpPr>
            <p:cNvPr id="30" name="テキスト ボックス 29">
              <a:extLst>
                <a:ext uri="{FF2B5EF4-FFF2-40B4-BE49-F238E27FC236}">
                  <a16:creationId xmlns:a16="http://schemas.microsoft.com/office/drawing/2014/main" id="{3AA70282-93C7-6A83-96CE-A4337D15BAAC}"/>
                </a:ext>
              </a:extLst>
            </p:cNvPr>
            <p:cNvSpPr txBox="1"/>
            <p:nvPr/>
          </p:nvSpPr>
          <p:spPr>
            <a:xfrm>
              <a:off x="4786047" y="1133264"/>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困ったとき相談したり、</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助け合ったりする</a:t>
              </a:r>
              <a:endParaRPr lang="ja-JP" altLang="ja-JP" sz="900" b="1" dirty="0">
                <a:latin typeface="BIZ UDゴシック" panose="020B0400000000000000" pitchFamily="49" charset="-128"/>
                <a:ea typeface="BIZ UDゴシック" panose="020B0400000000000000" pitchFamily="49" charset="-128"/>
              </a:endParaRPr>
            </a:p>
          </p:txBody>
        </p:sp>
        <p:sp>
          <p:nvSpPr>
            <p:cNvPr id="31" name="テキスト ボックス 30">
              <a:extLst>
                <a:ext uri="{FF2B5EF4-FFF2-40B4-BE49-F238E27FC236}">
                  <a16:creationId xmlns:a16="http://schemas.microsoft.com/office/drawing/2014/main" id="{7EE49F59-E7A6-9BD2-DD77-8F08EA463BA8}"/>
                </a:ext>
              </a:extLst>
            </p:cNvPr>
            <p:cNvSpPr txBox="1"/>
            <p:nvPr/>
          </p:nvSpPr>
          <p:spPr>
            <a:xfrm>
              <a:off x="4788437" y="2612738"/>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たまに立ち話ぐらいは</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する</a:t>
              </a:r>
              <a:endParaRPr lang="ja-JP" altLang="ja-JP" sz="900" b="1" dirty="0">
                <a:latin typeface="BIZ UDゴシック" panose="020B0400000000000000" pitchFamily="49" charset="-128"/>
                <a:ea typeface="BIZ UDゴシック" panose="020B0400000000000000" pitchFamily="49" charset="-128"/>
              </a:endParaRPr>
            </a:p>
          </p:txBody>
        </p:sp>
        <p:sp>
          <p:nvSpPr>
            <p:cNvPr id="32" name="テキスト ボックス 31">
              <a:extLst>
                <a:ext uri="{FF2B5EF4-FFF2-40B4-BE49-F238E27FC236}">
                  <a16:creationId xmlns:a16="http://schemas.microsoft.com/office/drawing/2014/main" id="{303EF16D-4AB3-CCBD-67EE-522B5339445D}"/>
                </a:ext>
              </a:extLst>
            </p:cNvPr>
            <p:cNvSpPr txBox="1"/>
            <p:nvPr/>
          </p:nvSpPr>
          <p:spPr>
            <a:xfrm>
              <a:off x="4792865" y="4175109"/>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顔もよく知らない</a:t>
              </a:r>
              <a:endParaRPr lang="ja-JP" altLang="ja-JP" sz="900" b="1" dirty="0">
                <a:latin typeface="BIZ UDゴシック" panose="020B0400000000000000" pitchFamily="49" charset="-128"/>
                <a:ea typeface="BIZ UDゴシック" panose="020B0400000000000000" pitchFamily="49" charset="-128"/>
              </a:endParaRPr>
            </a:p>
          </p:txBody>
        </p:sp>
        <p:sp>
          <p:nvSpPr>
            <p:cNvPr id="33" name="テキスト ボックス 32">
              <a:extLst>
                <a:ext uri="{FF2B5EF4-FFF2-40B4-BE49-F238E27FC236}">
                  <a16:creationId xmlns:a16="http://schemas.microsoft.com/office/drawing/2014/main" id="{85839B41-0010-3C42-E0D7-5695E0369FD1}"/>
                </a:ext>
              </a:extLst>
            </p:cNvPr>
            <p:cNvSpPr txBox="1"/>
            <p:nvPr/>
          </p:nvSpPr>
          <p:spPr>
            <a:xfrm>
              <a:off x="4809702" y="4919962"/>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無回答</a:t>
              </a:r>
              <a:endParaRPr lang="ja-JP" altLang="ja-JP" sz="900" b="1" dirty="0">
                <a:latin typeface="BIZ UDゴシック" panose="020B0400000000000000" pitchFamily="49" charset="-128"/>
                <a:ea typeface="BIZ UDゴシック" panose="020B0400000000000000" pitchFamily="49" charset="-128"/>
              </a:endParaRPr>
            </a:p>
          </p:txBody>
        </p:sp>
        <p:sp>
          <p:nvSpPr>
            <p:cNvPr id="34" name="テキスト ボックス 33">
              <a:extLst>
                <a:ext uri="{FF2B5EF4-FFF2-40B4-BE49-F238E27FC236}">
                  <a16:creationId xmlns:a16="http://schemas.microsoft.com/office/drawing/2014/main" id="{A7A07F3F-9723-8D54-4845-3F28B330162E}"/>
                </a:ext>
              </a:extLst>
            </p:cNvPr>
            <p:cNvSpPr txBox="1"/>
            <p:nvPr/>
          </p:nvSpPr>
          <p:spPr>
            <a:xfrm>
              <a:off x="4786047" y="1888933"/>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気のあった人と親しく</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している</a:t>
              </a:r>
              <a:endParaRPr lang="ja-JP" altLang="ja-JP" sz="900" b="1" dirty="0">
                <a:latin typeface="BIZ UDゴシック" panose="020B0400000000000000" pitchFamily="49" charset="-128"/>
                <a:ea typeface="BIZ UDゴシック" panose="020B0400000000000000" pitchFamily="49" charset="-128"/>
              </a:endParaRPr>
            </a:p>
          </p:txBody>
        </p:sp>
        <p:sp>
          <p:nvSpPr>
            <p:cNvPr id="35" name="テキスト ボックス 34">
              <a:extLst>
                <a:ext uri="{FF2B5EF4-FFF2-40B4-BE49-F238E27FC236}">
                  <a16:creationId xmlns:a16="http://schemas.microsoft.com/office/drawing/2014/main" id="{63B724F5-6A4C-ED9E-419F-7F19ADA65EF6}"/>
                </a:ext>
              </a:extLst>
            </p:cNvPr>
            <p:cNvSpPr txBox="1"/>
            <p:nvPr/>
          </p:nvSpPr>
          <p:spPr>
            <a:xfrm>
              <a:off x="4788437" y="3348100"/>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会えばあいさつぐらい</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はする</a:t>
              </a:r>
              <a:endParaRPr lang="ja-JP" altLang="ja-JP" sz="900" b="1" dirty="0">
                <a:latin typeface="BIZ UDゴシック" panose="020B0400000000000000" pitchFamily="49" charset="-128"/>
                <a:ea typeface="BIZ UDゴシック" panose="020B0400000000000000" pitchFamily="49" charset="-128"/>
              </a:endParaRPr>
            </a:p>
          </p:txBody>
        </p:sp>
      </p:grpSp>
      <p:sp>
        <p:nvSpPr>
          <p:cNvPr id="38" name="テキスト ボックス 37">
            <a:extLst>
              <a:ext uri="{FF2B5EF4-FFF2-40B4-BE49-F238E27FC236}">
                <a16:creationId xmlns:a16="http://schemas.microsoft.com/office/drawing/2014/main" id="{21431984-710B-29B9-27E2-6C050A9A08C7}"/>
              </a:ext>
            </a:extLst>
          </p:cNvPr>
          <p:cNvSpPr txBox="1"/>
          <p:nvPr/>
        </p:nvSpPr>
        <p:spPr>
          <a:xfrm>
            <a:off x="242815" y="859803"/>
            <a:ext cx="1885115" cy="347231"/>
          </a:xfrm>
          <a:prstGeom prst="rect">
            <a:avLst/>
          </a:prstGeom>
          <a:noFill/>
        </p:spPr>
        <p:txBody>
          <a:bodyPr wrap="square" rtlCol="0">
            <a:spAutoFit/>
          </a:bodyPr>
          <a:lstStyle/>
          <a:p>
            <a:pPr>
              <a:spcBef>
                <a:spcPts val="600"/>
              </a:spcBef>
            </a:pPr>
            <a:r>
              <a:rPr lang="ja-JP" altLang="en-US" sz="1600" b="1" dirty="0">
                <a:latin typeface="BIZ UDゴシック" panose="020B0400000000000000" pitchFamily="49" charset="-128"/>
                <a:ea typeface="BIZ UDゴシック" panose="020B0400000000000000" pitchFamily="49" charset="-128"/>
              </a:rPr>
              <a:t>就学前児童保護者</a:t>
            </a:r>
            <a:endParaRPr lang="ja-JP" altLang="ja-JP" sz="1600" b="1" dirty="0">
              <a:latin typeface="BIZ UDゴシック" panose="020B0400000000000000" pitchFamily="49" charset="-128"/>
              <a:ea typeface="BIZ UDゴシック" panose="020B0400000000000000" pitchFamily="49" charset="-128"/>
            </a:endParaRPr>
          </a:p>
        </p:txBody>
      </p:sp>
      <p:sp>
        <p:nvSpPr>
          <p:cNvPr id="39" name="テキスト ボックス 38">
            <a:extLst>
              <a:ext uri="{FF2B5EF4-FFF2-40B4-BE49-F238E27FC236}">
                <a16:creationId xmlns:a16="http://schemas.microsoft.com/office/drawing/2014/main" id="{8D6573F3-BF2F-47B7-3096-8EC6E7A3CDBD}"/>
              </a:ext>
            </a:extLst>
          </p:cNvPr>
          <p:cNvSpPr txBox="1"/>
          <p:nvPr/>
        </p:nvSpPr>
        <p:spPr>
          <a:xfrm>
            <a:off x="5264099" y="904985"/>
            <a:ext cx="1620878" cy="347231"/>
          </a:xfrm>
          <a:prstGeom prst="rect">
            <a:avLst/>
          </a:prstGeom>
          <a:noFill/>
        </p:spPr>
        <p:txBody>
          <a:bodyPr wrap="square" rtlCol="0">
            <a:spAutoFit/>
          </a:bodyPr>
          <a:lstStyle/>
          <a:p>
            <a:pPr>
              <a:spcBef>
                <a:spcPts val="600"/>
              </a:spcBef>
            </a:pPr>
            <a:r>
              <a:rPr lang="ja-JP" altLang="en-US" sz="1600" b="1" dirty="0">
                <a:latin typeface="BIZ UDゴシック" panose="020B0400000000000000" pitchFamily="49" charset="-128"/>
                <a:ea typeface="BIZ UDゴシック" panose="020B0400000000000000" pitchFamily="49" charset="-128"/>
              </a:rPr>
              <a:t>小学生の保護者</a:t>
            </a:r>
            <a:endParaRPr lang="ja-JP" altLang="ja-JP" sz="1600" b="1"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4023982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6">
                                            <p:txEl>
                                              <p:pRg st="0" end="0"/>
                                            </p:txEl>
                                          </p:spTgt>
                                        </p:tgtEl>
                                        <p:attrNameLst>
                                          <p:attrName>style.visibility</p:attrName>
                                        </p:attrNameLst>
                                      </p:cBhvr>
                                      <p:to>
                                        <p:strVal val="visible"/>
                                      </p:to>
                                    </p:set>
                                    <p:anim calcmode="lin" valueType="num">
                                      <p:cBhvr additive="base">
                                        <p:cTn id="11" dur="500" fill="hold"/>
                                        <p:tgtEl>
                                          <p:spTgt spid="26">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6">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8">
                                            <p:txEl>
                                              <p:pRg st="0" end="0"/>
                                            </p:txEl>
                                          </p:spTgt>
                                        </p:tgtEl>
                                        <p:attrNameLst>
                                          <p:attrName>style.visibility</p:attrName>
                                        </p:attrNameLst>
                                      </p:cBhvr>
                                      <p:to>
                                        <p:strVal val="visible"/>
                                      </p:to>
                                    </p:set>
                                    <p:anim calcmode="lin" valueType="num">
                                      <p:cBhvr additive="base">
                                        <p:cTn id="15" dur="500" fill="hold"/>
                                        <p:tgtEl>
                                          <p:spTgt spid="28">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8">
                                            <p:txEl>
                                              <p:pRg st="0" end="0"/>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8">
                                            <p:txEl>
                                              <p:pRg st="0" end="0"/>
                                            </p:txEl>
                                          </p:spTgt>
                                        </p:tgtEl>
                                        <p:attrNameLst>
                                          <p:attrName>style.visibility</p:attrName>
                                        </p:attrNameLst>
                                      </p:cBhvr>
                                      <p:to>
                                        <p:strVal val="visible"/>
                                      </p:to>
                                    </p:set>
                                    <p:anim calcmode="lin" valueType="num">
                                      <p:cBhvr additive="base">
                                        <p:cTn id="19" dur="500" fill="hold"/>
                                        <p:tgtEl>
                                          <p:spTgt spid="38">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8">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9">
                                            <p:txEl>
                                              <p:pRg st="0" end="0"/>
                                            </p:txEl>
                                          </p:spTgt>
                                        </p:tgtEl>
                                        <p:attrNameLst>
                                          <p:attrName>style.visibility</p:attrName>
                                        </p:attrNameLst>
                                      </p:cBhvr>
                                      <p:to>
                                        <p:strVal val="visible"/>
                                      </p:to>
                                    </p:set>
                                    <p:anim calcmode="lin" valueType="num">
                                      <p:cBhvr additive="base">
                                        <p:cTn id="23" dur="500" fill="hold"/>
                                        <p:tgtEl>
                                          <p:spTgt spid="39">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03C3D8-487E-369E-EF78-91F44B0B6FDF}"/>
            </a:ext>
          </a:extLst>
        </p:cNvPr>
        <p:cNvGrpSpPr/>
        <p:nvPr/>
      </p:nvGrpSpPr>
      <p:grpSpPr>
        <a:xfrm>
          <a:off x="0" y="0"/>
          <a:ext cx="0" cy="0"/>
          <a:chOff x="0" y="0"/>
          <a:chExt cx="0" cy="0"/>
        </a:xfrm>
      </p:grpSpPr>
      <p:sp>
        <p:nvSpPr>
          <p:cNvPr id="2" name="スライド番号プレースホルダー 3">
            <a:extLst>
              <a:ext uri="{FF2B5EF4-FFF2-40B4-BE49-F238E27FC236}">
                <a16:creationId xmlns:a16="http://schemas.microsoft.com/office/drawing/2014/main" id="{F62E4691-205E-D2F3-8E4B-36297BF8F799}"/>
              </a:ext>
            </a:extLst>
          </p:cNvPr>
          <p:cNvSpPr>
            <a:spLocks noGrp="1"/>
          </p:cNvSpPr>
          <p:nvPr>
            <p:ph type="sldNum" sz="quarter" idx="12"/>
          </p:nvPr>
        </p:nvSpPr>
        <p:spPr>
          <a:xfrm>
            <a:off x="6996114" y="6381442"/>
            <a:ext cx="2290762" cy="280959"/>
          </a:xfrm>
        </p:spPr>
        <p:txBody>
          <a:bodyPr/>
          <a:lstStyle/>
          <a:p>
            <a:fld id="{299DD5A9-4EF1-497E-92EF-2D23CF305E03}" type="slidenum">
              <a:rPr lang="en-US" altLang="ja-JP" noProof="1" smtClean="0"/>
              <a:pPr/>
              <a:t>18</a:t>
            </a:fld>
            <a:endParaRPr lang="ja-JP" altLang="en-US" noProof="1"/>
          </a:p>
        </p:txBody>
      </p:sp>
      <p:sp>
        <p:nvSpPr>
          <p:cNvPr id="4" name="テキスト ボックス 3">
            <a:extLst>
              <a:ext uri="{FF2B5EF4-FFF2-40B4-BE49-F238E27FC236}">
                <a16:creationId xmlns:a16="http://schemas.microsoft.com/office/drawing/2014/main" id="{2AF2E2F7-FD54-6635-8AE9-E1D57A4C91AB}"/>
              </a:ext>
            </a:extLst>
          </p:cNvPr>
          <p:cNvSpPr txBox="1"/>
          <p:nvPr/>
        </p:nvSpPr>
        <p:spPr>
          <a:xfrm>
            <a:off x="683631" y="360000"/>
            <a:ext cx="8538739" cy="646331"/>
          </a:xfrm>
          <a:prstGeom prst="rect">
            <a:avLst/>
          </a:prstGeom>
          <a:noFill/>
          <a:ln>
            <a:solidFill>
              <a:schemeClr val="tx1"/>
            </a:solidFill>
            <a:prstDash val="dash"/>
          </a:ln>
        </p:spPr>
        <p:txBody>
          <a:bodyPr wrap="square" rtlCol="0">
            <a:spAutoFit/>
          </a:bodyPr>
          <a:lstStyle/>
          <a:p>
            <a:pPr>
              <a:spcBef>
                <a:spcPts val="600"/>
              </a:spcBef>
            </a:pPr>
            <a:r>
              <a:rPr lang="ja-JP" altLang="en-US" dirty="0">
                <a:latin typeface="BIZ UDゴシック" panose="020B0400000000000000" pitchFamily="49" charset="-128"/>
                <a:ea typeface="BIZ UDゴシック" panose="020B0400000000000000" pitchFamily="49" charset="-128"/>
              </a:rPr>
              <a:t>問　社会において、共働き・共育て（家庭内で男女ともに仕事や家事、子育てに参画すること）が推進されていると思いますか。（○は１つ）</a:t>
            </a:r>
            <a:endParaRPr lang="ja-JP" altLang="ja-JP" dirty="0">
              <a:latin typeface="BIZ UDゴシック" panose="020B0400000000000000" pitchFamily="49" charset="-128"/>
              <a:ea typeface="BIZ UDゴシック" panose="020B0400000000000000" pitchFamily="49" charset="-128"/>
            </a:endParaRPr>
          </a:p>
        </p:txBody>
      </p:sp>
      <p:sp>
        <p:nvSpPr>
          <p:cNvPr id="21" name="テキスト ボックス 20">
            <a:extLst>
              <a:ext uri="{FF2B5EF4-FFF2-40B4-BE49-F238E27FC236}">
                <a16:creationId xmlns:a16="http://schemas.microsoft.com/office/drawing/2014/main" id="{3FEB86E7-43B0-F0E1-DDC1-528189F66C71}"/>
              </a:ext>
            </a:extLst>
          </p:cNvPr>
          <p:cNvSpPr txBox="1"/>
          <p:nvPr/>
        </p:nvSpPr>
        <p:spPr>
          <a:xfrm>
            <a:off x="4315036" y="1555843"/>
            <a:ext cx="510384" cy="261610"/>
          </a:xfrm>
          <a:prstGeom prst="rect">
            <a:avLst/>
          </a:prstGeom>
          <a:noFill/>
        </p:spPr>
        <p:txBody>
          <a:bodyPr wrap="square" rtlCol="0">
            <a:spAutoFit/>
          </a:bodyPr>
          <a:lstStyle/>
          <a:p>
            <a:r>
              <a:rPr lang="ja-JP" altLang="en-US" sz="1100" dirty="0">
                <a:latin typeface="BIZ UDゴシック" panose="020B0400000000000000" pitchFamily="49" charset="-128"/>
                <a:ea typeface="BIZ UDゴシック" panose="020B0400000000000000" pitchFamily="49" charset="-128"/>
              </a:rPr>
              <a:t>％</a:t>
            </a:r>
            <a:endParaRPr lang="ja-JP" altLang="ja-JP" sz="1100" dirty="0">
              <a:latin typeface="BIZ UDゴシック" panose="020B0400000000000000" pitchFamily="49" charset="-128"/>
              <a:ea typeface="BIZ UDゴシック" panose="020B0400000000000000" pitchFamily="49" charset="-128"/>
            </a:endParaRPr>
          </a:p>
        </p:txBody>
      </p:sp>
      <p:graphicFrame>
        <p:nvGraphicFramePr>
          <p:cNvPr id="3" name="グラフ 2">
            <a:extLst>
              <a:ext uri="{FF2B5EF4-FFF2-40B4-BE49-F238E27FC236}">
                <a16:creationId xmlns:a16="http://schemas.microsoft.com/office/drawing/2014/main" id="{920AC340-0D2C-3B56-F2D6-4FED80D39C13}"/>
              </a:ext>
            </a:extLst>
          </p:cNvPr>
          <p:cNvGraphicFramePr>
            <a:graphicFrameLocks/>
          </p:cNvGraphicFramePr>
          <p:nvPr>
            <p:extLst>
              <p:ext uri="{D42A27DB-BD31-4B8C-83A1-F6EECF244321}">
                <p14:modId xmlns:p14="http://schemas.microsoft.com/office/powerpoint/2010/main" val="2001383099"/>
              </p:ext>
            </p:extLst>
          </p:nvPr>
        </p:nvGraphicFramePr>
        <p:xfrm>
          <a:off x="1388026" y="1702157"/>
          <a:ext cx="3096000" cy="3600000"/>
        </p:xfrm>
        <a:graphic>
          <a:graphicData uri="http://schemas.openxmlformats.org/drawingml/2006/chart">
            <c:chart xmlns:c="http://schemas.openxmlformats.org/drawingml/2006/chart" xmlns:r="http://schemas.openxmlformats.org/officeDocument/2006/relationships" r:id="rId3"/>
          </a:graphicData>
        </a:graphic>
      </p:graphicFrame>
      <p:sp>
        <p:nvSpPr>
          <p:cNvPr id="7" name="テキスト ボックス 6">
            <a:extLst>
              <a:ext uri="{FF2B5EF4-FFF2-40B4-BE49-F238E27FC236}">
                <a16:creationId xmlns:a16="http://schemas.microsoft.com/office/drawing/2014/main" id="{F0EF1096-AB1C-0BD2-4015-4F16AB8516ED}"/>
              </a:ext>
            </a:extLst>
          </p:cNvPr>
          <p:cNvSpPr txBox="1"/>
          <p:nvPr/>
        </p:nvSpPr>
        <p:spPr>
          <a:xfrm>
            <a:off x="242815" y="1061786"/>
            <a:ext cx="1885115" cy="347231"/>
          </a:xfrm>
          <a:prstGeom prst="rect">
            <a:avLst/>
          </a:prstGeom>
          <a:noFill/>
        </p:spPr>
        <p:txBody>
          <a:bodyPr wrap="square" rtlCol="0">
            <a:spAutoFit/>
          </a:bodyPr>
          <a:lstStyle/>
          <a:p>
            <a:pPr>
              <a:spcBef>
                <a:spcPts val="600"/>
              </a:spcBef>
            </a:pPr>
            <a:r>
              <a:rPr lang="ja-JP" altLang="en-US" sz="1600" b="1" dirty="0">
                <a:latin typeface="BIZ UDゴシック" panose="020B0400000000000000" pitchFamily="49" charset="-128"/>
                <a:ea typeface="BIZ UDゴシック" panose="020B0400000000000000" pitchFamily="49" charset="-128"/>
              </a:rPr>
              <a:t>就学前児童保護者</a:t>
            </a:r>
            <a:endParaRPr lang="ja-JP" altLang="ja-JP" sz="1600" b="1" dirty="0">
              <a:latin typeface="BIZ UDゴシック" panose="020B0400000000000000" pitchFamily="49" charset="-128"/>
              <a:ea typeface="BIZ UDゴシック" panose="020B0400000000000000" pitchFamily="49" charset="-128"/>
            </a:endParaRPr>
          </a:p>
        </p:txBody>
      </p:sp>
      <p:sp>
        <p:nvSpPr>
          <p:cNvPr id="9" name="テキスト ボックス 8">
            <a:extLst>
              <a:ext uri="{FF2B5EF4-FFF2-40B4-BE49-F238E27FC236}">
                <a16:creationId xmlns:a16="http://schemas.microsoft.com/office/drawing/2014/main" id="{144EC0B6-8169-148D-EC63-865D20BD433F}"/>
              </a:ext>
            </a:extLst>
          </p:cNvPr>
          <p:cNvSpPr txBox="1"/>
          <p:nvPr/>
        </p:nvSpPr>
        <p:spPr>
          <a:xfrm>
            <a:off x="5264099" y="1106968"/>
            <a:ext cx="1620878" cy="347231"/>
          </a:xfrm>
          <a:prstGeom prst="rect">
            <a:avLst/>
          </a:prstGeom>
          <a:noFill/>
        </p:spPr>
        <p:txBody>
          <a:bodyPr wrap="square" rtlCol="0">
            <a:spAutoFit/>
          </a:bodyPr>
          <a:lstStyle/>
          <a:p>
            <a:pPr>
              <a:spcBef>
                <a:spcPts val="600"/>
              </a:spcBef>
            </a:pPr>
            <a:r>
              <a:rPr lang="ja-JP" altLang="en-US" sz="1600" b="1" dirty="0">
                <a:latin typeface="BIZ UDゴシック" panose="020B0400000000000000" pitchFamily="49" charset="-128"/>
                <a:ea typeface="BIZ UDゴシック" panose="020B0400000000000000" pitchFamily="49" charset="-128"/>
              </a:rPr>
              <a:t>小学生の保護者</a:t>
            </a:r>
            <a:endParaRPr lang="ja-JP" altLang="ja-JP" sz="1600" b="1" dirty="0">
              <a:latin typeface="BIZ UDゴシック" panose="020B0400000000000000" pitchFamily="49" charset="-128"/>
              <a:ea typeface="BIZ UDゴシック" panose="020B0400000000000000" pitchFamily="49" charset="-128"/>
            </a:endParaRPr>
          </a:p>
        </p:txBody>
      </p:sp>
      <p:grpSp>
        <p:nvGrpSpPr>
          <p:cNvPr id="13" name="グループ化 12">
            <a:extLst>
              <a:ext uri="{FF2B5EF4-FFF2-40B4-BE49-F238E27FC236}">
                <a16:creationId xmlns:a16="http://schemas.microsoft.com/office/drawing/2014/main" id="{6678C4A0-C74F-3AA4-142E-0F5E94425A0B}"/>
              </a:ext>
            </a:extLst>
          </p:cNvPr>
          <p:cNvGrpSpPr/>
          <p:nvPr/>
        </p:nvGrpSpPr>
        <p:grpSpPr>
          <a:xfrm>
            <a:off x="298377" y="1702157"/>
            <a:ext cx="2545042" cy="3419836"/>
            <a:chOff x="4786047" y="678577"/>
            <a:chExt cx="2545042" cy="3419836"/>
          </a:xfrm>
        </p:grpSpPr>
        <p:sp>
          <p:nvSpPr>
            <p:cNvPr id="14" name="テキスト ボックス 13">
              <a:extLst>
                <a:ext uri="{FF2B5EF4-FFF2-40B4-BE49-F238E27FC236}">
                  <a16:creationId xmlns:a16="http://schemas.microsoft.com/office/drawing/2014/main" id="{E7B7DED5-26BE-2B7F-428D-A5750D6A8D9D}"/>
                </a:ext>
              </a:extLst>
            </p:cNvPr>
            <p:cNvSpPr txBox="1"/>
            <p:nvPr/>
          </p:nvSpPr>
          <p:spPr>
            <a:xfrm>
              <a:off x="4786047" y="1182598"/>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そう思う</a:t>
              </a:r>
              <a:endParaRPr lang="ja-JP" altLang="ja-JP" sz="900" b="1" dirty="0">
                <a:latin typeface="BIZ UDゴシック" panose="020B0400000000000000" pitchFamily="49" charset="-128"/>
                <a:ea typeface="BIZ UDゴシック" panose="020B0400000000000000" pitchFamily="49" charset="-128"/>
              </a:endParaRPr>
            </a:p>
          </p:txBody>
        </p:sp>
        <p:sp>
          <p:nvSpPr>
            <p:cNvPr id="15" name="テキスト ボックス 14">
              <a:extLst>
                <a:ext uri="{FF2B5EF4-FFF2-40B4-BE49-F238E27FC236}">
                  <a16:creationId xmlns:a16="http://schemas.microsoft.com/office/drawing/2014/main" id="{94B8D707-F9F2-1852-FDDB-844A9BB6434B}"/>
                </a:ext>
              </a:extLst>
            </p:cNvPr>
            <p:cNvSpPr txBox="1"/>
            <p:nvPr/>
          </p:nvSpPr>
          <p:spPr>
            <a:xfrm>
              <a:off x="4809702" y="3867581"/>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無回答</a:t>
              </a:r>
              <a:endParaRPr lang="ja-JP" altLang="ja-JP" sz="900" b="1" dirty="0">
                <a:latin typeface="BIZ UDゴシック" panose="020B0400000000000000" pitchFamily="49" charset="-128"/>
                <a:ea typeface="BIZ UDゴシック" panose="020B0400000000000000" pitchFamily="49" charset="-128"/>
              </a:endParaRPr>
            </a:p>
          </p:txBody>
        </p:sp>
        <p:sp>
          <p:nvSpPr>
            <p:cNvPr id="17" name="テキスト ボックス 16">
              <a:extLst>
                <a:ext uri="{FF2B5EF4-FFF2-40B4-BE49-F238E27FC236}">
                  <a16:creationId xmlns:a16="http://schemas.microsoft.com/office/drawing/2014/main" id="{1F28C4D5-8EF1-C1FA-0A5D-9CD7EB4A35FB}"/>
                </a:ext>
              </a:extLst>
            </p:cNvPr>
            <p:cNvSpPr txBox="1"/>
            <p:nvPr/>
          </p:nvSpPr>
          <p:spPr>
            <a:xfrm>
              <a:off x="4786047" y="2441257"/>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どちらかといえば、</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そう思わない</a:t>
              </a:r>
              <a:endParaRPr lang="ja-JP" altLang="ja-JP" sz="900" b="1" dirty="0">
                <a:latin typeface="BIZ UDゴシック" panose="020B0400000000000000" pitchFamily="49" charset="-128"/>
                <a:ea typeface="BIZ UDゴシック" panose="020B0400000000000000" pitchFamily="49" charset="-128"/>
              </a:endParaRPr>
            </a:p>
          </p:txBody>
        </p:sp>
        <p:sp>
          <p:nvSpPr>
            <p:cNvPr id="19" name="テキスト ボックス 18">
              <a:extLst>
                <a:ext uri="{FF2B5EF4-FFF2-40B4-BE49-F238E27FC236}">
                  <a16:creationId xmlns:a16="http://schemas.microsoft.com/office/drawing/2014/main" id="{90359444-45B6-FD77-7D89-2A995E6177A6}"/>
                </a:ext>
              </a:extLst>
            </p:cNvPr>
            <p:cNvSpPr txBox="1"/>
            <p:nvPr/>
          </p:nvSpPr>
          <p:spPr>
            <a:xfrm>
              <a:off x="4786047" y="678577"/>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回答者数 </a:t>
              </a:r>
              <a:r>
                <a:rPr lang="en-US" altLang="ja-JP" sz="900" b="1" dirty="0">
                  <a:latin typeface="BIZ UDゴシック" panose="020B0400000000000000" pitchFamily="49" charset="-128"/>
                  <a:ea typeface="BIZ UDゴシック" panose="020B0400000000000000" pitchFamily="49" charset="-128"/>
                </a:rPr>
                <a:t>= 334</a:t>
              </a:r>
              <a:endParaRPr lang="ja-JP" altLang="ja-JP" sz="900" b="1" dirty="0">
                <a:latin typeface="BIZ UDゴシック" panose="020B0400000000000000" pitchFamily="49" charset="-128"/>
                <a:ea typeface="BIZ UDゴシック" panose="020B0400000000000000" pitchFamily="49" charset="-128"/>
              </a:endParaRPr>
            </a:p>
          </p:txBody>
        </p:sp>
        <p:sp>
          <p:nvSpPr>
            <p:cNvPr id="20" name="テキスト ボックス 19">
              <a:extLst>
                <a:ext uri="{FF2B5EF4-FFF2-40B4-BE49-F238E27FC236}">
                  <a16:creationId xmlns:a16="http://schemas.microsoft.com/office/drawing/2014/main" id="{9454D158-8EF2-E76C-CF4A-0C7D9940704B}"/>
                </a:ext>
              </a:extLst>
            </p:cNvPr>
            <p:cNvSpPr txBox="1"/>
            <p:nvPr/>
          </p:nvSpPr>
          <p:spPr>
            <a:xfrm>
              <a:off x="4786047" y="1768517"/>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どちらかといえば、</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そう思う</a:t>
              </a:r>
              <a:endParaRPr lang="ja-JP" altLang="ja-JP" sz="900" b="1" dirty="0">
                <a:latin typeface="BIZ UDゴシック" panose="020B0400000000000000" pitchFamily="49" charset="-128"/>
                <a:ea typeface="BIZ UDゴシック" panose="020B0400000000000000" pitchFamily="49" charset="-128"/>
              </a:endParaRPr>
            </a:p>
          </p:txBody>
        </p:sp>
        <p:sp>
          <p:nvSpPr>
            <p:cNvPr id="22" name="テキスト ボックス 21">
              <a:extLst>
                <a:ext uri="{FF2B5EF4-FFF2-40B4-BE49-F238E27FC236}">
                  <a16:creationId xmlns:a16="http://schemas.microsoft.com/office/drawing/2014/main" id="{D1964B5C-D180-7331-5729-72DCE99DE40E}"/>
                </a:ext>
              </a:extLst>
            </p:cNvPr>
            <p:cNvSpPr txBox="1"/>
            <p:nvPr/>
          </p:nvSpPr>
          <p:spPr>
            <a:xfrm>
              <a:off x="4786047" y="3204454"/>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そう思わない</a:t>
              </a:r>
              <a:endParaRPr lang="ja-JP" altLang="ja-JP" sz="900" b="1" dirty="0">
                <a:latin typeface="BIZ UDゴシック" panose="020B0400000000000000" pitchFamily="49" charset="-128"/>
                <a:ea typeface="BIZ UDゴシック" panose="020B0400000000000000" pitchFamily="49" charset="-128"/>
              </a:endParaRPr>
            </a:p>
          </p:txBody>
        </p:sp>
      </p:grpSp>
      <p:graphicFrame>
        <p:nvGraphicFramePr>
          <p:cNvPr id="24" name="グラフ 23">
            <a:extLst>
              <a:ext uri="{FF2B5EF4-FFF2-40B4-BE49-F238E27FC236}">
                <a16:creationId xmlns:a16="http://schemas.microsoft.com/office/drawing/2014/main" id="{9AFE1014-85DD-E788-A7C5-39CFCA1AD43F}"/>
              </a:ext>
            </a:extLst>
          </p:cNvPr>
          <p:cNvGraphicFramePr>
            <a:graphicFrameLocks/>
          </p:cNvGraphicFramePr>
          <p:nvPr>
            <p:extLst>
              <p:ext uri="{D42A27DB-BD31-4B8C-83A1-F6EECF244321}">
                <p14:modId xmlns:p14="http://schemas.microsoft.com/office/powerpoint/2010/main" val="2125164509"/>
              </p:ext>
            </p:extLst>
          </p:nvPr>
        </p:nvGraphicFramePr>
        <p:xfrm>
          <a:off x="6489172" y="1747197"/>
          <a:ext cx="3096000" cy="3600000"/>
        </p:xfrm>
        <a:graphic>
          <a:graphicData uri="http://schemas.openxmlformats.org/drawingml/2006/chart">
            <c:chart xmlns:c="http://schemas.openxmlformats.org/drawingml/2006/chart" xmlns:r="http://schemas.openxmlformats.org/officeDocument/2006/relationships" r:id="rId4"/>
          </a:graphicData>
        </a:graphic>
      </p:graphicFrame>
      <p:grpSp>
        <p:nvGrpSpPr>
          <p:cNvPr id="32" name="グループ化 31">
            <a:extLst>
              <a:ext uri="{FF2B5EF4-FFF2-40B4-BE49-F238E27FC236}">
                <a16:creationId xmlns:a16="http://schemas.microsoft.com/office/drawing/2014/main" id="{0FE87ED3-46FD-3528-7E5B-B700AECBB540}"/>
              </a:ext>
            </a:extLst>
          </p:cNvPr>
          <p:cNvGrpSpPr/>
          <p:nvPr/>
        </p:nvGrpSpPr>
        <p:grpSpPr>
          <a:xfrm>
            <a:off x="5228479" y="1702157"/>
            <a:ext cx="2545042" cy="3419836"/>
            <a:chOff x="4786047" y="678577"/>
            <a:chExt cx="2545042" cy="3419836"/>
          </a:xfrm>
        </p:grpSpPr>
        <p:sp>
          <p:nvSpPr>
            <p:cNvPr id="33" name="テキスト ボックス 32">
              <a:extLst>
                <a:ext uri="{FF2B5EF4-FFF2-40B4-BE49-F238E27FC236}">
                  <a16:creationId xmlns:a16="http://schemas.microsoft.com/office/drawing/2014/main" id="{69FD66B8-956A-6289-D8A1-F5AE5EC2FC45}"/>
                </a:ext>
              </a:extLst>
            </p:cNvPr>
            <p:cNvSpPr txBox="1"/>
            <p:nvPr/>
          </p:nvSpPr>
          <p:spPr>
            <a:xfrm>
              <a:off x="4786047" y="1182598"/>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そう思う</a:t>
              </a:r>
              <a:endParaRPr lang="ja-JP" altLang="ja-JP" sz="900" b="1" dirty="0">
                <a:latin typeface="BIZ UDゴシック" panose="020B0400000000000000" pitchFamily="49" charset="-128"/>
                <a:ea typeface="BIZ UDゴシック" panose="020B0400000000000000" pitchFamily="49" charset="-128"/>
              </a:endParaRPr>
            </a:p>
          </p:txBody>
        </p:sp>
        <p:sp>
          <p:nvSpPr>
            <p:cNvPr id="34" name="テキスト ボックス 33">
              <a:extLst>
                <a:ext uri="{FF2B5EF4-FFF2-40B4-BE49-F238E27FC236}">
                  <a16:creationId xmlns:a16="http://schemas.microsoft.com/office/drawing/2014/main" id="{A677654B-DB88-18D6-BF48-A381502F1F7F}"/>
                </a:ext>
              </a:extLst>
            </p:cNvPr>
            <p:cNvSpPr txBox="1"/>
            <p:nvPr/>
          </p:nvSpPr>
          <p:spPr>
            <a:xfrm>
              <a:off x="4809702" y="3867581"/>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無回答</a:t>
              </a:r>
              <a:endParaRPr lang="ja-JP" altLang="ja-JP" sz="900" b="1" dirty="0">
                <a:latin typeface="BIZ UDゴシック" panose="020B0400000000000000" pitchFamily="49" charset="-128"/>
                <a:ea typeface="BIZ UDゴシック" panose="020B0400000000000000" pitchFamily="49" charset="-128"/>
              </a:endParaRPr>
            </a:p>
          </p:txBody>
        </p:sp>
        <p:sp>
          <p:nvSpPr>
            <p:cNvPr id="35" name="テキスト ボックス 34">
              <a:extLst>
                <a:ext uri="{FF2B5EF4-FFF2-40B4-BE49-F238E27FC236}">
                  <a16:creationId xmlns:a16="http://schemas.microsoft.com/office/drawing/2014/main" id="{AD206CCB-CE05-16A5-9E52-424C34751D53}"/>
                </a:ext>
              </a:extLst>
            </p:cNvPr>
            <p:cNvSpPr txBox="1"/>
            <p:nvPr/>
          </p:nvSpPr>
          <p:spPr>
            <a:xfrm>
              <a:off x="4786047" y="2441257"/>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どちらかといえば、</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そう思わない</a:t>
              </a:r>
              <a:endParaRPr lang="ja-JP" altLang="ja-JP" sz="900" b="1" dirty="0">
                <a:latin typeface="BIZ UDゴシック" panose="020B0400000000000000" pitchFamily="49" charset="-128"/>
                <a:ea typeface="BIZ UDゴシック" panose="020B0400000000000000" pitchFamily="49" charset="-128"/>
              </a:endParaRPr>
            </a:p>
          </p:txBody>
        </p:sp>
        <p:sp>
          <p:nvSpPr>
            <p:cNvPr id="36" name="テキスト ボックス 35">
              <a:extLst>
                <a:ext uri="{FF2B5EF4-FFF2-40B4-BE49-F238E27FC236}">
                  <a16:creationId xmlns:a16="http://schemas.microsoft.com/office/drawing/2014/main" id="{B4A7103B-4722-94B4-45DD-A815FF598D21}"/>
                </a:ext>
              </a:extLst>
            </p:cNvPr>
            <p:cNvSpPr txBox="1"/>
            <p:nvPr/>
          </p:nvSpPr>
          <p:spPr>
            <a:xfrm>
              <a:off x="4786047" y="678577"/>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回答者数 </a:t>
              </a:r>
              <a:r>
                <a:rPr lang="en-US" altLang="ja-JP" sz="900" b="1" dirty="0">
                  <a:latin typeface="BIZ UDゴシック" panose="020B0400000000000000" pitchFamily="49" charset="-128"/>
                  <a:ea typeface="BIZ UDゴシック" panose="020B0400000000000000" pitchFamily="49" charset="-128"/>
                </a:rPr>
                <a:t>= 291</a:t>
              </a:r>
              <a:endParaRPr lang="ja-JP" altLang="ja-JP" sz="900" b="1" dirty="0">
                <a:latin typeface="BIZ UDゴシック" panose="020B0400000000000000" pitchFamily="49" charset="-128"/>
                <a:ea typeface="BIZ UDゴシック" panose="020B0400000000000000" pitchFamily="49" charset="-128"/>
              </a:endParaRPr>
            </a:p>
          </p:txBody>
        </p:sp>
        <p:sp>
          <p:nvSpPr>
            <p:cNvPr id="37" name="テキスト ボックス 36">
              <a:extLst>
                <a:ext uri="{FF2B5EF4-FFF2-40B4-BE49-F238E27FC236}">
                  <a16:creationId xmlns:a16="http://schemas.microsoft.com/office/drawing/2014/main" id="{943EF431-3CB1-B4B2-79D8-76D9A924369F}"/>
                </a:ext>
              </a:extLst>
            </p:cNvPr>
            <p:cNvSpPr txBox="1"/>
            <p:nvPr/>
          </p:nvSpPr>
          <p:spPr>
            <a:xfrm>
              <a:off x="4786047" y="1768517"/>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どちらかといえば、</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そう思う</a:t>
              </a:r>
              <a:endParaRPr lang="ja-JP" altLang="ja-JP" sz="900" b="1" dirty="0">
                <a:latin typeface="BIZ UDゴシック" panose="020B0400000000000000" pitchFamily="49" charset="-128"/>
                <a:ea typeface="BIZ UDゴシック" panose="020B0400000000000000" pitchFamily="49" charset="-128"/>
              </a:endParaRPr>
            </a:p>
          </p:txBody>
        </p:sp>
        <p:sp>
          <p:nvSpPr>
            <p:cNvPr id="38" name="テキスト ボックス 37">
              <a:extLst>
                <a:ext uri="{FF2B5EF4-FFF2-40B4-BE49-F238E27FC236}">
                  <a16:creationId xmlns:a16="http://schemas.microsoft.com/office/drawing/2014/main" id="{452EE5F3-FEC9-F917-3A62-72CFCDC4B372}"/>
                </a:ext>
              </a:extLst>
            </p:cNvPr>
            <p:cNvSpPr txBox="1"/>
            <p:nvPr/>
          </p:nvSpPr>
          <p:spPr>
            <a:xfrm>
              <a:off x="4786047" y="3204454"/>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そう思わない</a:t>
              </a:r>
              <a:endParaRPr lang="ja-JP" altLang="ja-JP" sz="900" b="1" dirty="0">
                <a:latin typeface="BIZ UDゴシック" panose="020B0400000000000000" pitchFamily="49" charset="-128"/>
                <a:ea typeface="BIZ UDゴシック" panose="020B0400000000000000" pitchFamily="49" charset="-128"/>
              </a:endParaRPr>
            </a:p>
          </p:txBody>
        </p:sp>
      </p:grpSp>
      <p:sp>
        <p:nvSpPr>
          <p:cNvPr id="39" name="テキスト ボックス 38">
            <a:extLst>
              <a:ext uri="{FF2B5EF4-FFF2-40B4-BE49-F238E27FC236}">
                <a16:creationId xmlns:a16="http://schemas.microsoft.com/office/drawing/2014/main" id="{618A7EF6-551F-CD8F-525B-98F3A639E168}"/>
              </a:ext>
            </a:extLst>
          </p:cNvPr>
          <p:cNvSpPr txBox="1"/>
          <p:nvPr/>
        </p:nvSpPr>
        <p:spPr>
          <a:xfrm>
            <a:off x="9445941" y="1555843"/>
            <a:ext cx="510384" cy="261610"/>
          </a:xfrm>
          <a:prstGeom prst="rect">
            <a:avLst/>
          </a:prstGeom>
          <a:noFill/>
        </p:spPr>
        <p:txBody>
          <a:bodyPr wrap="square" rtlCol="0">
            <a:spAutoFit/>
          </a:bodyPr>
          <a:lstStyle/>
          <a:p>
            <a:r>
              <a:rPr lang="ja-JP" altLang="en-US" sz="1100" dirty="0">
                <a:latin typeface="BIZ UDゴシック" panose="020B0400000000000000" pitchFamily="49" charset="-128"/>
                <a:ea typeface="BIZ UDゴシック" panose="020B0400000000000000" pitchFamily="49" charset="-128"/>
              </a:rPr>
              <a:t>％</a:t>
            </a:r>
            <a:endParaRPr lang="ja-JP" altLang="ja-JP" sz="11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3041829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1">
                                            <p:txEl>
                                              <p:pRg st="0" end="0"/>
                                            </p:txEl>
                                          </p:spTgt>
                                        </p:tgtEl>
                                        <p:attrNameLst>
                                          <p:attrName>style.visibility</p:attrName>
                                        </p:attrNameLst>
                                      </p:cBhvr>
                                      <p:to>
                                        <p:strVal val="visible"/>
                                      </p:to>
                                    </p:set>
                                    <p:anim calcmode="lin" valueType="num">
                                      <p:cBhvr additive="base">
                                        <p:cTn id="11"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1">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anim calcmode="lin" valueType="num">
                                      <p:cBhvr additive="base">
                                        <p:cTn id="15"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
                                            <p:txEl>
                                              <p:pRg st="0" end="0"/>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anim calcmode="lin" valueType="num">
                                      <p:cBhvr additive="base">
                                        <p:cTn id="19"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9">
                                            <p:txEl>
                                              <p:pRg st="0" end="0"/>
                                            </p:txEl>
                                          </p:spTgt>
                                        </p:tgtEl>
                                        <p:attrNameLst>
                                          <p:attrName>style.visibility</p:attrName>
                                        </p:attrNameLst>
                                      </p:cBhvr>
                                      <p:to>
                                        <p:strVal val="visible"/>
                                      </p:to>
                                    </p:set>
                                    <p:anim calcmode="lin" valueType="num">
                                      <p:cBhvr additive="base">
                                        <p:cTn id="23" dur="500" fill="hold"/>
                                        <p:tgtEl>
                                          <p:spTgt spid="39">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ABC970-C5DA-9DD6-4B12-6587FE062332}"/>
            </a:ext>
          </a:extLst>
        </p:cNvPr>
        <p:cNvGrpSpPr/>
        <p:nvPr/>
      </p:nvGrpSpPr>
      <p:grpSpPr>
        <a:xfrm>
          <a:off x="0" y="0"/>
          <a:ext cx="0" cy="0"/>
          <a:chOff x="0" y="0"/>
          <a:chExt cx="0" cy="0"/>
        </a:xfrm>
      </p:grpSpPr>
      <p:sp>
        <p:nvSpPr>
          <p:cNvPr id="2" name="スライド番号プレースホルダー 3">
            <a:extLst>
              <a:ext uri="{FF2B5EF4-FFF2-40B4-BE49-F238E27FC236}">
                <a16:creationId xmlns:a16="http://schemas.microsoft.com/office/drawing/2014/main" id="{A184A49D-5FE4-5B9A-EBFE-F3D45C9CBB53}"/>
              </a:ext>
            </a:extLst>
          </p:cNvPr>
          <p:cNvSpPr>
            <a:spLocks noGrp="1"/>
          </p:cNvSpPr>
          <p:nvPr>
            <p:ph type="sldNum" sz="quarter" idx="12"/>
          </p:nvPr>
        </p:nvSpPr>
        <p:spPr>
          <a:xfrm>
            <a:off x="6996114" y="6381442"/>
            <a:ext cx="2290762" cy="280959"/>
          </a:xfrm>
        </p:spPr>
        <p:txBody>
          <a:bodyPr/>
          <a:lstStyle/>
          <a:p>
            <a:fld id="{299DD5A9-4EF1-497E-92EF-2D23CF305E03}" type="slidenum">
              <a:rPr lang="en-US" altLang="ja-JP" noProof="1" smtClean="0"/>
              <a:pPr/>
              <a:t>19</a:t>
            </a:fld>
            <a:endParaRPr lang="ja-JP" altLang="en-US" noProof="1"/>
          </a:p>
        </p:txBody>
      </p:sp>
      <p:sp>
        <p:nvSpPr>
          <p:cNvPr id="4" name="テキスト ボックス 3">
            <a:extLst>
              <a:ext uri="{FF2B5EF4-FFF2-40B4-BE49-F238E27FC236}">
                <a16:creationId xmlns:a16="http://schemas.microsoft.com/office/drawing/2014/main" id="{D5F59324-2D79-583B-50AD-C6D716512EA9}"/>
              </a:ext>
            </a:extLst>
          </p:cNvPr>
          <p:cNvSpPr txBox="1"/>
          <p:nvPr/>
        </p:nvSpPr>
        <p:spPr>
          <a:xfrm>
            <a:off x="1703163" y="360000"/>
            <a:ext cx="6499674" cy="369332"/>
          </a:xfrm>
          <a:prstGeom prst="rect">
            <a:avLst/>
          </a:prstGeom>
          <a:noFill/>
          <a:ln>
            <a:solidFill>
              <a:schemeClr val="tx1"/>
            </a:solidFill>
            <a:prstDash val="dash"/>
          </a:ln>
        </p:spPr>
        <p:txBody>
          <a:bodyPr wrap="square" rtlCol="0">
            <a:spAutoFit/>
          </a:bodyPr>
          <a:lstStyle/>
          <a:p>
            <a:pPr>
              <a:spcBef>
                <a:spcPts val="600"/>
              </a:spcBef>
            </a:pPr>
            <a:r>
              <a:rPr lang="ja-JP" altLang="en-US" dirty="0">
                <a:latin typeface="BIZ UDゴシック" panose="020B0400000000000000" pitchFamily="49" charset="-128"/>
                <a:ea typeface="BIZ UDゴシック" panose="020B0400000000000000" pitchFamily="49" charset="-128"/>
              </a:rPr>
              <a:t>問　妊娠・出産について満足していますか。（○は１つ）</a:t>
            </a:r>
            <a:r>
              <a:rPr lang="en-US" altLang="ja-JP" dirty="0">
                <a:latin typeface="BIZ UDゴシック" panose="020B0400000000000000" pitchFamily="49" charset="-128"/>
                <a:ea typeface="BIZ UDゴシック" panose="020B0400000000000000" pitchFamily="49" charset="-128"/>
              </a:rPr>
              <a:t> </a:t>
            </a:r>
            <a:endParaRPr lang="ja-JP" altLang="ja-JP" dirty="0">
              <a:latin typeface="BIZ UDゴシック" panose="020B0400000000000000" pitchFamily="49" charset="-128"/>
              <a:ea typeface="BIZ UDゴシック" panose="020B0400000000000000" pitchFamily="49" charset="-128"/>
            </a:endParaRPr>
          </a:p>
        </p:txBody>
      </p:sp>
      <p:sp>
        <p:nvSpPr>
          <p:cNvPr id="21" name="テキスト ボックス 20">
            <a:extLst>
              <a:ext uri="{FF2B5EF4-FFF2-40B4-BE49-F238E27FC236}">
                <a16:creationId xmlns:a16="http://schemas.microsoft.com/office/drawing/2014/main" id="{CBAB0458-B662-6A87-5BEE-C91E7A2905C0}"/>
              </a:ext>
            </a:extLst>
          </p:cNvPr>
          <p:cNvSpPr txBox="1"/>
          <p:nvPr/>
        </p:nvSpPr>
        <p:spPr>
          <a:xfrm>
            <a:off x="4442616" y="1564379"/>
            <a:ext cx="510384" cy="261610"/>
          </a:xfrm>
          <a:prstGeom prst="rect">
            <a:avLst/>
          </a:prstGeom>
          <a:noFill/>
        </p:spPr>
        <p:txBody>
          <a:bodyPr wrap="square" rtlCol="0">
            <a:spAutoFit/>
          </a:bodyPr>
          <a:lstStyle/>
          <a:p>
            <a:r>
              <a:rPr lang="ja-JP" altLang="en-US" sz="1100" dirty="0">
                <a:latin typeface="BIZ UDゴシック" panose="020B0400000000000000" pitchFamily="49" charset="-128"/>
                <a:ea typeface="BIZ UDゴシック" panose="020B0400000000000000" pitchFamily="49" charset="-128"/>
              </a:rPr>
              <a:t>％</a:t>
            </a:r>
            <a:endParaRPr lang="ja-JP" altLang="ja-JP" sz="1100" dirty="0">
              <a:latin typeface="BIZ UDゴシック" panose="020B0400000000000000" pitchFamily="49" charset="-128"/>
              <a:ea typeface="BIZ UDゴシック" panose="020B0400000000000000" pitchFamily="49" charset="-128"/>
            </a:endParaRPr>
          </a:p>
        </p:txBody>
      </p:sp>
      <p:graphicFrame>
        <p:nvGraphicFramePr>
          <p:cNvPr id="3" name="グラフ 2">
            <a:extLst>
              <a:ext uri="{FF2B5EF4-FFF2-40B4-BE49-F238E27FC236}">
                <a16:creationId xmlns:a16="http://schemas.microsoft.com/office/drawing/2014/main" id="{7419857A-5C74-E8A5-3CD0-43DDA48B7D62}"/>
              </a:ext>
            </a:extLst>
          </p:cNvPr>
          <p:cNvGraphicFramePr>
            <a:graphicFrameLocks/>
          </p:cNvGraphicFramePr>
          <p:nvPr>
            <p:extLst>
              <p:ext uri="{D42A27DB-BD31-4B8C-83A1-F6EECF244321}">
                <p14:modId xmlns:p14="http://schemas.microsoft.com/office/powerpoint/2010/main" val="2127900522"/>
              </p:ext>
            </p:extLst>
          </p:nvPr>
        </p:nvGraphicFramePr>
        <p:xfrm>
          <a:off x="1481037" y="1695184"/>
          <a:ext cx="3096000" cy="3600000"/>
        </p:xfrm>
        <a:graphic>
          <a:graphicData uri="http://schemas.openxmlformats.org/drawingml/2006/chart">
            <c:chart xmlns:c="http://schemas.openxmlformats.org/drawingml/2006/chart" xmlns:r="http://schemas.openxmlformats.org/officeDocument/2006/relationships" r:id="rId3"/>
          </a:graphicData>
        </a:graphic>
      </p:graphicFrame>
      <p:grpSp>
        <p:nvGrpSpPr>
          <p:cNvPr id="13" name="グループ化 12">
            <a:extLst>
              <a:ext uri="{FF2B5EF4-FFF2-40B4-BE49-F238E27FC236}">
                <a16:creationId xmlns:a16="http://schemas.microsoft.com/office/drawing/2014/main" id="{C1CE8BE3-D51A-2BED-EC4A-A330DE2234AF}"/>
              </a:ext>
            </a:extLst>
          </p:cNvPr>
          <p:cNvGrpSpPr/>
          <p:nvPr/>
        </p:nvGrpSpPr>
        <p:grpSpPr>
          <a:xfrm>
            <a:off x="298377" y="1702157"/>
            <a:ext cx="2545042" cy="3419836"/>
            <a:chOff x="4786047" y="678577"/>
            <a:chExt cx="2545042" cy="3419836"/>
          </a:xfrm>
        </p:grpSpPr>
        <p:sp>
          <p:nvSpPr>
            <p:cNvPr id="14" name="テキスト ボックス 13">
              <a:extLst>
                <a:ext uri="{FF2B5EF4-FFF2-40B4-BE49-F238E27FC236}">
                  <a16:creationId xmlns:a16="http://schemas.microsoft.com/office/drawing/2014/main" id="{69BA1D5E-0F2D-07D3-1F09-FDF113EDBB71}"/>
                </a:ext>
              </a:extLst>
            </p:cNvPr>
            <p:cNvSpPr txBox="1"/>
            <p:nvPr/>
          </p:nvSpPr>
          <p:spPr>
            <a:xfrm>
              <a:off x="4786047" y="1182598"/>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そう思う</a:t>
              </a:r>
              <a:endParaRPr lang="ja-JP" altLang="ja-JP" sz="900" b="1" dirty="0">
                <a:latin typeface="BIZ UDゴシック" panose="020B0400000000000000" pitchFamily="49" charset="-128"/>
                <a:ea typeface="BIZ UDゴシック" panose="020B0400000000000000" pitchFamily="49" charset="-128"/>
              </a:endParaRPr>
            </a:p>
          </p:txBody>
        </p:sp>
        <p:sp>
          <p:nvSpPr>
            <p:cNvPr id="15" name="テキスト ボックス 14">
              <a:extLst>
                <a:ext uri="{FF2B5EF4-FFF2-40B4-BE49-F238E27FC236}">
                  <a16:creationId xmlns:a16="http://schemas.microsoft.com/office/drawing/2014/main" id="{528047D4-4A66-DAA4-9A42-78643C10272E}"/>
                </a:ext>
              </a:extLst>
            </p:cNvPr>
            <p:cNvSpPr txBox="1"/>
            <p:nvPr/>
          </p:nvSpPr>
          <p:spPr>
            <a:xfrm>
              <a:off x="4809702" y="3867581"/>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無回答</a:t>
              </a:r>
              <a:endParaRPr lang="ja-JP" altLang="ja-JP" sz="900" b="1" dirty="0">
                <a:latin typeface="BIZ UDゴシック" panose="020B0400000000000000" pitchFamily="49" charset="-128"/>
                <a:ea typeface="BIZ UDゴシック" panose="020B0400000000000000" pitchFamily="49" charset="-128"/>
              </a:endParaRPr>
            </a:p>
          </p:txBody>
        </p:sp>
        <p:sp>
          <p:nvSpPr>
            <p:cNvPr id="17" name="テキスト ボックス 16">
              <a:extLst>
                <a:ext uri="{FF2B5EF4-FFF2-40B4-BE49-F238E27FC236}">
                  <a16:creationId xmlns:a16="http://schemas.microsoft.com/office/drawing/2014/main" id="{3C4BA70C-BF80-0913-1A3C-C98112F3156A}"/>
                </a:ext>
              </a:extLst>
            </p:cNvPr>
            <p:cNvSpPr txBox="1"/>
            <p:nvPr/>
          </p:nvSpPr>
          <p:spPr>
            <a:xfrm>
              <a:off x="4786047" y="2441257"/>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どちらかといえば、</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そう思わない</a:t>
              </a:r>
              <a:endParaRPr lang="ja-JP" altLang="ja-JP" sz="900" b="1" dirty="0">
                <a:latin typeface="BIZ UDゴシック" panose="020B0400000000000000" pitchFamily="49" charset="-128"/>
                <a:ea typeface="BIZ UDゴシック" panose="020B0400000000000000" pitchFamily="49" charset="-128"/>
              </a:endParaRPr>
            </a:p>
          </p:txBody>
        </p:sp>
        <p:sp>
          <p:nvSpPr>
            <p:cNvPr id="19" name="テキスト ボックス 18">
              <a:extLst>
                <a:ext uri="{FF2B5EF4-FFF2-40B4-BE49-F238E27FC236}">
                  <a16:creationId xmlns:a16="http://schemas.microsoft.com/office/drawing/2014/main" id="{03674285-EA03-AA54-A327-2602663484DD}"/>
                </a:ext>
              </a:extLst>
            </p:cNvPr>
            <p:cNvSpPr txBox="1"/>
            <p:nvPr/>
          </p:nvSpPr>
          <p:spPr>
            <a:xfrm>
              <a:off x="4786047" y="678577"/>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回答者数 </a:t>
              </a:r>
              <a:r>
                <a:rPr lang="en-US" altLang="ja-JP" sz="900" b="1" dirty="0">
                  <a:latin typeface="BIZ UDゴシック" panose="020B0400000000000000" pitchFamily="49" charset="-128"/>
                  <a:ea typeface="BIZ UDゴシック" panose="020B0400000000000000" pitchFamily="49" charset="-128"/>
                </a:rPr>
                <a:t>= 334</a:t>
              </a:r>
              <a:endParaRPr lang="ja-JP" altLang="ja-JP" sz="900" b="1" dirty="0">
                <a:latin typeface="BIZ UDゴシック" panose="020B0400000000000000" pitchFamily="49" charset="-128"/>
                <a:ea typeface="BIZ UDゴシック" panose="020B0400000000000000" pitchFamily="49" charset="-128"/>
              </a:endParaRPr>
            </a:p>
          </p:txBody>
        </p:sp>
        <p:sp>
          <p:nvSpPr>
            <p:cNvPr id="20" name="テキスト ボックス 19">
              <a:extLst>
                <a:ext uri="{FF2B5EF4-FFF2-40B4-BE49-F238E27FC236}">
                  <a16:creationId xmlns:a16="http://schemas.microsoft.com/office/drawing/2014/main" id="{C76D168E-CE27-A29D-D294-75E19A21BC28}"/>
                </a:ext>
              </a:extLst>
            </p:cNvPr>
            <p:cNvSpPr txBox="1"/>
            <p:nvPr/>
          </p:nvSpPr>
          <p:spPr>
            <a:xfrm>
              <a:off x="4786047" y="1768517"/>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どちらかといえば、</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そう思う</a:t>
              </a:r>
              <a:endParaRPr lang="ja-JP" altLang="ja-JP" sz="900" b="1" dirty="0">
                <a:latin typeface="BIZ UDゴシック" panose="020B0400000000000000" pitchFamily="49" charset="-128"/>
                <a:ea typeface="BIZ UDゴシック" panose="020B0400000000000000" pitchFamily="49" charset="-128"/>
              </a:endParaRPr>
            </a:p>
          </p:txBody>
        </p:sp>
        <p:sp>
          <p:nvSpPr>
            <p:cNvPr id="22" name="テキスト ボックス 21">
              <a:extLst>
                <a:ext uri="{FF2B5EF4-FFF2-40B4-BE49-F238E27FC236}">
                  <a16:creationId xmlns:a16="http://schemas.microsoft.com/office/drawing/2014/main" id="{FE97101B-86C3-71BA-D9D5-579AE6C00DAE}"/>
                </a:ext>
              </a:extLst>
            </p:cNvPr>
            <p:cNvSpPr txBox="1"/>
            <p:nvPr/>
          </p:nvSpPr>
          <p:spPr>
            <a:xfrm>
              <a:off x="4786047" y="3204454"/>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そう思わない</a:t>
              </a:r>
              <a:endParaRPr lang="ja-JP" altLang="ja-JP" sz="900" b="1" dirty="0">
                <a:latin typeface="BIZ UDゴシック" panose="020B0400000000000000" pitchFamily="49" charset="-128"/>
                <a:ea typeface="BIZ UDゴシック" panose="020B0400000000000000" pitchFamily="49" charset="-128"/>
              </a:endParaRPr>
            </a:p>
          </p:txBody>
        </p:sp>
      </p:grpSp>
      <p:graphicFrame>
        <p:nvGraphicFramePr>
          <p:cNvPr id="24" name="グラフ 23">
            <a:extLst>
              <a:ext uri="{FF2B5EF4-FFF2-40B4-BE49-F238E27FC236}">
                <a16:creationId xmlns:a16="http://schemas.microsoft.com/office/drawing/2014/main" id="{A8C4D21B-9DAE-66F8-3259-AA19DD3A23ED}"/>
              </a:ext>
            </a:extLst>
          </p:cNvPr>
          <p:cNvGraphicFramePr>
            <a:graphicFrameLocks/>
          </p:cNvGraphicFramePr>
          <p:nvPr>
            <p:extLst>
              <p:ext uri="{D42A27DB-BD31-4B8C-83A1-F6EECF244321}">
                <p14:modId xmlns:p14="http://schemas.microsoft.com/office/powerpoint/2010/main" val="1143989341"/>
              </p:ext>
            </p:extLst>
          </p:nvPr>
        </p:nvGraphicFramePr>
        <p:xfrm>
          <a:off x="6477345" y="1702157"/>
          <a:ext cx="3096000" cy="3600000"/>
        </p:xfrm>
        <a:graphic>
          <a:graphicData uri="http://schemas.openxmlformats.org/drawingml/2006/chart">
            <c:chart xmlns:c="http://schemas.openxmlformats.org/drawingml/2006/chart" xmlns:r="http://schemas.openxmlformats.org/officeDocument/2006/relationships" r:id="rId4"/>
          </a:graphicData>
        </a:graphic>
      </p:graphicFrame>
      <p:grpSp>
        <p:nvGrpSpPr>
          <p:cNvPr id="32" name="グループ化 31">
            <a:extLst>
              <a:ext uri="{FF2B5EF4-FFF2-40B4-BE49-F238E27FC236}">
                <a16:creationId xmlns:a16="http://schemas.microsoft.com/office/drawing/2014/main" id="{1D8FDD59-02C1-9F50-0495-DD9472ACF2C3}"/>
              </a:ext>
            </a:extLst>
          </p:cNvPr>
          <p:cNvGrpSpPr/>
          <p:nvPr/>
        </p:nvGrpSpPr>
        <p:grpSpPr>
          <a:xfrm>
            <a:off x="5228479" y="1702157"/>
            <a:ext cx="2545042" cy="3419836"/>
            <a:chOff x="4786047" y="678577"/>
            <a:chExt cx="2545042" cy="3419836"/>
          </a:xfrm>
        </p:grpSpPr>
        <p:sp>
          <p:nvSpPr>
            <p:cNvPr id="33" name="テキスト ボックス 32">
              <a:extLst>
                <a:ext uri="{FF2B5EF4-FFF2-40B4-BE49-F238E27FC236}">
                  <a16:creationId xmlns:a16="http://schemas.microsoft.com/office/drawing/2014/main" id="{E00B402B-887C-E3F4-F412-ADD5458245B1}"/>
                </a:ext>
              </a:extLst>
            </p:cNvPr>
            <p:cNvSpPr txBox="1"/>
            <p:nvPr/>
          </p:nvSpPr>
          <p:spPr>
            <a:xfrm>
              <a:off x="4786047" y="1182598"/>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そう思う</a:t>
              </a:r>
              <a:endParaRPr lang="ja-JP" altLang="ja-JP" sz="900" b="1" dirty="0">
                <a:latin typeface="BIZ UDゴシック" panose="020B0400000000000000" pitchFamily="49" charset="-128"/>
                <a:ea typeface="BIZ UDゴシック" panose="020B0400000000000000" pitchFamily="49" charset="-128"/>
              </a:endParaRPr>
            </a:p>
          </p:txBody>
        </p:sp>
        <p:sp>
          <p:nvSpPr>
            <p:cNvPr id="34" name="テキスト ボックス 33">
              <a:extLst>
                <a:ext uri="{FF2B5EF4-FFF2-40B4-BE49-F238E27FC236}">
                  <a16:creationId xmlns:a16="http://schemas.microsoft.com/office/drawing/2014/main" id="{B5DBA7DF-B71C-9E95-6209-E4798DBDCB07}"/>
                </a:ext>
              </a:extLst>
            </p:cNvPr>
            <p:cNvSpPr txBox="1"/>
            <p:nvPr/>
          </p:nvSpPr>
          <p:spPr>
            <a:xfrm>
              <a:off x="4809702" y="3867581"/>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無回答</a:t>
              </a:r>
              <a:endParaRPr lang="ja-JP" altLang="ja-JP" sz="900" b="1" dirty="0">
                <a:latin typeface="BIZ UDゴシック" panose="020B0400000000000000" pitchFamily="49" charset="-128"/>
                <a:ea typeface="BIZ UDゴシック" panose="020B0400000000000000" pitchFamily="49" charset="-128"/>
              </a:endParaRPr>
            </a:p>
          </p:txBody>
        </p:sp>
        <p:sp>
          <p:nvSpPr>
            <p:cNvPr id="35" name="テキスト ボックス 34">
              <a:extLst>
                <a:ext uri="{FF2B5EF4-FFF2-40B4-BE49-F238E27FC236}">
                  <a16:creationId xmlns:a16="http://schemas.microsoft.com/office/drawing/2014/main" id="{AC9E0861-90A4-AA93-B103-BEDACC74E05E}"/>
                </a:ext>
              </a:extLst>
            </p:cNvPr>
            <p:cNvSpPr txBox="1"/>
            <p:nvPr/>
          </p:nvSpPr>
          <p:spPr>
            <a:xfrm>
              <a:off x="4786047" y="2441257"/>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どちらかといえば、</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そう思わない</a:t>
              </a:r>
              <a:endParaRPr lang="ja-JP" altLang="ja-JP" sz="900" b="1" dirty="0">
                <a:latin typeface="BIZ UDゴシック" panose="020B0400000000000000" pitchFamily="49" charset="-128"/>
                <a:ea typeface="BIZ UDゴシック" panose="020B0400000000000000" pitchFamily="49" charset="-128"/>
              </a:endParaRPr>
            </a:p>
          </p:txBody>
        </p:sp>
        <p:sp>
          <p:nvSpPr>
            <p:cNvPr id="36" name="テキスト ボックス 35">
              <a:extLst>
                <a:ext uri="{FF2B5EF4-FFF2-40B4-BE49-F238E27FC236}">
                  <a16:creationId xmlns:a16="http://schemas.microsoft.com/office/drawing/2014/main" id="{95F2796F-E19D-3DC8-7D5B-5521FFCDE417}"/>
                </a:ext>
              </a:extLst>
            </p:cNvPr>
            <p:cNvSpPr txBox="1"/>
            <p:nvPr/>
          </p:nvSpPr>
          <p:spPr>
            <a:xfrm>
              <a:off x="4786047" y="678577"/>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回答者数 </a:t>
              </a:r>
              <a:r>
                <a:rPr lang="en-US" altLang="ja-JP" sz="900" b="1" dirty="0">
                  <a:latin typeface="BIZ UDゴシック" panose="020B0400000000000000" pitchFamily="49" charset="-128"/>
                  <a:ea typeface="BIZ UDゴシック" panose="020B0400000000000000" pitchFamily="49" charset="-128"/>
                </a:rPr>
                <a:t>= 291</a:t>
              </a:r>
              <a:endParaRPr lang="ja-JP" altLang="ja-JP" sz="900" b="1" dirty="0">
                <a:latin typeface="BIZ UDゴシック" panose="020B0400000000000000" pitchFamily="49" charset="-128"/>
                <a:ea typeface="BIZ UDゴシック" panose="020B0400000000000000" pitchFamily="49" charset="-128"/>
              </a:endParaRPr>
            </a:p>
          </p:txBody>
        </p:sp>
        <p:sp>
          <p:nvSpPr>
            <p:cNvPr id="37" name="テキスト ボックス 36">
              <a:extLst>
                <a:ext uri="{FF2B5EF4-FFF2-40B4-BE49-F238E27FC236}">
                  <a16:creationId xmlns:a16="http://schemas.microsoft.com/office/drawing/2014/main" id="{560C47A1-8D31-586C-71D6-F696BBBBB4F7}"/>
                </a:ext>
              </a:extLst>
            </p:cNvPr>
            <p:cNvSpPr txBox="1"/>
            <p:nvPr/>
          </p:nvSpPr>
          <p:spPr>
            <a:xfrm>
              <a:off x="4786047" y="1768517"/>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どちらかといえば、</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そう思う</a:t>
              </a:r>
              <a:endParaRPr lang="ja-JP" altLang="ja-JP" sz="900" b="1" dirty="0">
                <a:latin typeface="BIZ UDゴシック" panose="020B0400000000000000" pitchFamily="49" charset="-128"/>
                <a:ea typeface="BIZ UDゴシック" panose="020B0400000000000000" pitchFamily="49" charset="-128"/>
              </a:endParaRPr>
            </a:p>
          </p:txBody>
        </p:sp>
        <p:sp>
          <p:nvSpPr>
            <p:cNvPr id="38" name="テキスト ボックス 37">
              <a:extLst>
                <a:ext uri="{FF2B5EF4-FFF2-40B4-BE49-F238E27FC236}">
                  <a16:creationId xmlns:a16="http://schemas.microsoft.com/office/drawing/2014/main" id="{CEB79D8E-CE58-993A-3F8C-E346DCB97371}"/>
                </a:ext>
              </a:extLst>
            </p:cNvPr>
            <p:cNvSpPr txBox="1"/>
            <p:nvPr/>
          </p:nvSpPr>
          <p:spPr>
            <a:xfrm>
              <a:off x="4786047" y="3204454"/>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そう思わない</a:t>
              </a:r>
              <a:endParaRPr lang="ja-JP" altLang="ja-JP" sz="900" b="1" dirty="0">
                <a:latin typeface="BIZ UDゴシック" panose="020B0400000000000000" pitchFamily="49" charset="-128"/>
                <a:ea typeface="BIZ UDゴシック" panose="020B0400000000000000" pitchFamily="49" charset="-128"/>
              </a:endParaRPr>
            </a:p>
          </p:txBody>
        </p:sp>
      </p:grpSp>
      <p:sp>
        <p:nvSpPr>
          <p:cNvPr id="39" name="テキスト ボックス 38">
            <a:extLst>
              <a:ext uri="{FF2B5EF4-FFF2-40B4-BE49-F238E27FC236}">
                <a16:creationId xmlns:a16="http://schemas.microsoft.com/office/drawing/2014/main" id="{5A43C756-540B-9535-262A-BBC7EE86C511}"/>
              </a:ext>
            </a:extLst>
          </p:cNvPr>
          <p:cNvSpPr txBox="1"/>
          <p:nvPr/>
        </p:nvSpPr>
        <p:spPr>
          <a:xfrm>
            <a:off x="9406249" y="1564379"/>
            <a:ext cx="510384" cy="261610"/>
          </a:xfrm>
          <a:prstGeom prst="rect">
            <a:avLst/>
          </a:prstGeom>
          <a:noFill/>
        </p:spPr>
        <p:txBody>
          <a:bodyPr wrap="square" rtlCol="0">
            <a:spAutoFit/>
          </a:bodyPr>
          <a:lstStyle/>
          <a:p>
            <a:r>
              <a:rPr lang="ja-JP" altLang="en-US" sz="1100" dirty="0">
                <a:latin typeface="BIZ UDゴシック" panose="020B0400000000000000" pitchFamily="49" charset="-128"/>
                <a:ea typeface="BIZ UDゴシック" panose="020B0400000000000000" pitchFamily="49" charset="-128"/>
              </a:rPr>
              <a:t>％</a:t>
            </a:r>
            <a:endParaRPr lang="ja-JP" altLang="ja-JP" sz="1100" dirty="0">
              <a:latin typeface="BIZ UDゴシック" panose="020B0400000000000000" pitchFamily="49" charset="-128"/>
              <a:ea typeface="BIZ UDゴシック" panose="020B0400000000000000" pitchFamily="49" charset="-128"/>
            </a:endParaRPr>
          </a:p>
        </p:txBody>
      </p:sp>
      <p:sp>
        <p:nvSpPr>
          <p:cNvPr id="40" name="テキスト ボックス 39">
            <a:extLst>
              <a:ext uri="{FF2B5EF4-FFF2-40B4-BE49-F238E27FC236}">
                <a16:creationId xmlns:a16="http://schemas.microsoft.com/office/drawing/2014/main" id="{B4FBB77B-3B21-7EDE-C8FF-D326ED86AA15}"/>
              </a:ext>
            </a:extLst>
          </p:cNvPr>
          <p:cNvSpPr txBox="1"/>
          <p:nvPr/>
        </p:nvSpPr>
        <p:spPr>
          <a:xfrm>
            <a:off x="242815" y="1061786"/>
            <a:ext cx="1885115" cy="347231"/>
          </a:xfrm>
          <a:prstGeom prst="rect">
            <a:avLst/>
          </a:prstGeom>
          <a:noFill/>
        </p:spPr>
        <p:txBody>
          <a:bodyPr wrap="square" rtlCol="0">
            <a:spAutoFit/>
          </a:bodyPr>
          <a:lstStyle/>
          <a:p>
            <a:pPr>
              <a:spcBef>
                <a:spcPts val="600"/>
              </a:spcBef>
            </a:pPr>
            <a:r>
              <a:rPr lang="ja-JP" altLang="en-US" sz="1600" b="1" dirty="0">
                <a:latin typeface="BIZ UDゴシック" panose="020B0400000000000000" pitchFamily="49" charset="-128"/>
                <a:ea typeface="BIZ UDゴシック" panose="020B0400000000000000" pitchFamily="49" charset="-128"/>
              </a:rPr>
              <a:t>就学前児童保護者</a:t>
            </a:r>
            <a:endParaRPr lang="ja-JP" altLang="ja-JP" sz="1600" b="1" dirty="0">
              <a:latin typeface="BIZ UDゴシック" panose="020B0400000000000000" pitchFamily="49" charset="-128"/>
              <a:ea typeface="BIZ UDゴシック" panose="020B0400000000000000" pitchFamily="49" charset="-128"/>
            </a:endParaRPr>
          </a:p>
        </p:txBody>
      </p:sp>
      <p:sp>
        <p:nvSpPr>
          <p:cNvPr id="41" name="テキスト ボックス 40">
            <a:extLst>
              <a:ext uri="{FF2B5EF4-FFF2-40B4-BE49-F238E27FC236}">
                <a16:creationId xmlns:a16="http://schemas.microsoft.com/office/drawing/2014/main" id="{AFF59699-8F07-97A3-F46A-FB9CF82110CE}"/>
              </a:ext>
            </a:extLst>
          </p:cNvPr>
          <p:cNvSpPr txBox="1"/>
          <p:nvPr/>
        </p:nvSpPr>
        <p:spPr>
          <a:xfrm>
            <a:off x="5264099" y="1106968"/>
            <a:ext cx="1620878" cy="347231"/>
          </a:xfrm>
          <a:prstGeom prst="rect">
            <a:avLst/>
          </a:prstGeom>
          <a:noFill/>
        </p:spPr>
        <p:txBody>
          <a:bodyPr wrap="square" rtlCol="0">
            <a:spAutoFit/>
          </a:bodyPr>
          <a:lstStyle/>
          <a:p>
            <a:pPr>
              <a:spcBef>
                <a:spcPts val="600"/>
              </a:spcBef>
            </a:pPr>
            <a:r>
              <a:rPr lang="ja-JP" altLang="en-US" sz="1600" b="1" dirty="0">
                <a:latin typeface="BIZ UDゴシック" panose="020B0400000000000000" pitchFamily="49" charset="-128"/>
                <a:ea typeface="BIZ UDゴシック" panose="020B0400000000000000" pitchFamily="49" charset="-128"/>
              </a:rPr>
              <a:t>小学生の保護者</a:t>
            </a:r>
            <a:endParaRPr lang="ja-JP" altLang="ja-JP" sz="1600" b="1"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3635876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1">
                                            <p:txEl>
                                              <p:pRg st="0" end="0"/>
                                            </p:txEl>
                                          </p:spTgt>
                                        </p:tgtEl>
                                        <p:attrNameLst>
                                          <p:attrName>style.visibility</p:attrName>
                                        </p:attrNameLst>
                                      </p:cBhvr>
                                      <p:to>
                                        <p:strVal val="visible"/>
                                      </p:to>
                                    </p:set>
                                    <p:anim calcmode="lin" valueType="num">
                                      <p:cBhvr additive="base">
                                        <p:cTn id="11"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1">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9">
                                            <p:txEl>
                                              <p:pRg st="0" end="0"/>
                                            </p:txEl>
                                          </p:spTgt>
                                        </p:tgtEl>
                                        <p:attrNameLst>
                                          <p:attrName>style.visibility</p:attrName>
                                        </p:attrNameLst>
                                      </p:cBhvr>
                                      <p:to>
                                        <p:strVal val="visible"/>
                                      </p:to>
                                    </p:set>
                                    <p:anim calcmode="lin" valueType="num">
                                      <p:cBhvr additive="base">
                                        <p:cTn id="15" dur="500" fill="hold"/>
                                        <p:tgtEl>
                                          <p:spTgt spid="39">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9">
                                            <p:txEl>
                                              <p:pRg st="0" end="0"/>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0">
                                            <p:txEl>
                                              <p:pRg st="0" end="0"/>
                                            </p:txEl>
                                          </p:spTgt>
                                        </p:tgtEl>
                                        <p:attrNameLst>
                                          <p:attrName>style.visibility</p:attrName>
                                        </p:attrNameLst>
                                      </p:cBhvr>
                                      <p:to>
                                        <p:strVal val="visible"/>
                                      </p:to>
                                    </p:set>
                                    <p:anim calcmode="lin" valueType="num">
                                      <p:cBhvr additive="base">
                                        <p:cTn id="19"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1">
                                            <p:txEl>
                                              <p:pRg st="0" end="0"/>
                                            </p:txEl>
                                          </p:spTgt>
                                        </p:tgtEl>
                                        <p:attrNameLst>
                                          <p:attrName>style.visibility</p:attrName>
                                        </p:attrNameLst>
                                      </p:cBhvr>
                                      <p:to>
                                        <p:strVal val="visible"/>
                                      </p:to>
                                    </p:set>
                                    <p:anim calcmode="lin" valueType="num">
                                      <p:cBhvr additive="base">
                                        <p:cTn id="23" dur="500" fill="hold"/>
                                        <p:tgtEl>
                                          <p:spTgt spid="41">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626346" y="1299779"/>
            <a:ext cx="2653291" cy="542456"/>
          </a:xfrm>
          <a:prstGeom prst="rect">
            <a:avLst/>
          </a:prstGeom>
          <a:noFill/>
        </p:spPr>
        <p:txBody>
          <a:bodyPr wrap="none" rtlCol="0">
            <a:spAutoFit/>
          </a:bodyPr>
          <a:lstStyle/>
          <a:p>
            <a:pPr algn="ctr"/>
            <a:r>
              <a:rPr lang="ja-JP" altLang="en-US" sz="2925" b="1" dirty="0">
                <a:latin typeface="Meiryo UI" panose="020B0604030504040204" pitchFamily="50" charset="-128"/>
                <a:ea typeface="Meiryo UI" panose="020B0604030504040204" pitchFamily="50" charset="-128"/>
              </a:rPr>
              <a:t>１　調査の目的</a:t>
            </a:r>
          </a:p>
        </p:txBody>
      </p:sp>
      <p:sp>
        <p:nvSpPr>
          <p:cNvPr id="16" name="Rectangle 2">
            <a:extLst>
              <a:ext uri="{FF2B5EF4-FFF2-40B4-BE49-F238E27FC236}">
                <a16:creationId xmlns:a16="http://schemas.microsoft.com/office/drawing/2014/main" id="{D19E3670-AC9E-4DF5-8C89-0685E1FB7071}"/>
              </a:ext>
            </a:extLst>
          </p:cNvPr>
          <p:cNvSpPr>
            <a:spLocks noChangeArrowheads="1"/>
          </p:cNvSpPr>
          <p:nvPr/>
        </p:nvSpPr>
        <p:spPr bwMode="auto">
          <a:xfrm>
            <a:off x="2353966" y="5466637"/>
            <a:ext cx="150106" cy="300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74295" tIns="37148" rIns="74295" bIns="37148" numCol="1" anchor="ctr" anchorCtr="0" compatLnSpc="1">
            <a:prstTxWarp prst="textNoShape">
              <a:avLst/>
            </a:prstTxWarp>
            <a:spAutoFit/>
          </a:bodyPr>
          <a:lstStyle/>
          <a:p>
            <a:endParaRPr lang="ja-JP" altLang="en-US" sz="1463"/>
          </a:p>
        </p:txBody>
      </p:sp>
      <p:sp>
        <p:nvSpPr>
          <p:cNvPr id="28" name="Rectangle 4">
            <a:extLst>
              <a:ext uri="{FF2B5EF4-FFF2-40B4-BE49-F238E27FC236}">
                <a16:creationId xmlns:a16="http://schemas.microsoft.com/office/drawing/2014/main" id="{BB2C7F22-ADA2-4265-AE43-0FC67855EAD4}"/>
              </a:ext>
            </a:extLst>
          </p:cNvPr>
          <p:cNvSpPr>
            <a:spLocks noChangeArrowheads="1"/>
          </p:cNvSpPr>
          <p:nvPr/>
        </p:nvSpPr>
        <p:spPr bwMode="auto">
          <a:xfrm>
            <a:off x="2353966" y="5389708"/>
            <a:ext cx="150106" cy="8254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74295" tIns="37148" rIns="74295" bIns="37148" numCol="1" anchor="ctr" anchorCtr="0" compatLnSpc="1">
            <a:prstTxWarp prst="textNoShape">
              <a:avLst/>
            </a:prstTxWarp>
            <a:spAutoFit/>
          </a:bodyPr>
          <a:lstStyle/>
          <a:p>
            <a:pPr defTabSz="742950" eaLnBrk="0" fontAlgn="base" hangingPunct="0">
              <a:spcBef>
                <a:spcPct val="0"/>
              </a:spcBef>
              <a:spcAft>
                <a:spcPct val="0"/>
              </a:spcAft>
            </a:pPr>
            <a:endParaRPr lang="ja-JP" altLang="ja-JP" sz="488"/>
          </a:p>
          <a:p>
            <a:pPr defTabSz="742950" eaLnBrk="0" fontAlgn="base" hangingPunct="0">
              <a:spcBef>
                <a:spcPct val="0"/>
              </a:spcBef>
              <a:spcAft>
                <a:spcPct val="0"/>
              </a:spcAft>
            </a:pPr>
            <a:br>
              <a:rPr lang="ja-JP" altLang="ja-JP" sz="1463">
                <a:latin typeface="Arial" panose="020B0604020202020204" pitchFamily="34" charset="0"/>
              </a:rPr>
            </a:br>
            <a:endParaRPr lang="ja-JP" altLang="ja-JP" sz="1463">
              <a:latin typeface="Arial" panose="020B0604020202020204" pitchFamily="34" charset="0"/>
            </a:endParaRPr>
          </a:p>
          <a:p>
            <a:pPr defTabSz="742950" eaLnBrk="0" fontAlgn="base" hangingPunct="0">
              <a:spcBef>
                <a:spcPct val="0"/>
              </a:spcBef>
              <a:spcAft>
                <a:spcPct val="0"/>
              </a:spcAft>
            </a:pPr>
            <a:endParaRPr lang="ja-JP" altLang="ja-JP" sz="1463">
              <a:latin typeface="Arial" panose="020B0604020202020204" pitchFamily="34" charset="0"/>
            </a:endParaRPr>
          </a:p>
        </p:txBody>
      </p:sp>
      <p:sp>
        <p:nvSpPr>
          <p:cNvPr id="13" name="テキスト ボックス 12">
            <a:extLst>
              <a:ext uri="{FF2B5EF4-FFF2-40B4-BE49-F238E27FC236}">
                <a16:creationId xmlns:a16="http://schemas.microsoft.com/office/drawing/2014/main" id="{756D9A21-194E-BA6D-371E-CAFDD069D990}"/>
              </a:ext>
            </a:extLst>
          </p:cNvPr>
          <p:cNvSpPr txBox="1"/>
          <p:nvPr/>
        </p:nvSpPr>
        <p:spPr>
          <a:xfrm>
            <a:off x="817236" y="2218490"/>
            <a:ext cx="8246754" cy="1825115"/>
          </a:xfrm>
          <a:prstGeom prst="rect">
            <a:avLst/>
          </a:prstGeom>
          <a:noFill/>
        </p:spPr>
        <p:txBody>
          <a:bodyPr wrap="square" rtlCol="0">
            <a:spAutoFit/>
          </a:bodyPr>
          <a:lstStyle/>
          <a:p>
            <a:pPr marL="335765" algn="just">
              <a:lnSpc>
                <a:spcPts val="3500"/>
              </a:lnSpc>
              <a:spcBef>
                <a:spcPts val="600"/>
              </a:spcBef>
              <a:buClr>
                <a:schemeClr val="accent4"/>
              </a:buClr>
            </a:pPr>
            <a:r>
              <a:rPr lang="ja-JP" altLang="en-US" sz="1950" dirty="0">
                <a:latin typeface="BIZ UDゴシック" panose="020B0400000000000000" pitchFamily="49" charset="-128"/>
                <a:ea typeface="BIZ UDゴシック" panose="020B0400000000000000" pitchFamily="49" charset="-128"/>
              </a:rPr>
              <a:t>　本調査は、「三浦市こども計画」策定に当たり、計画に内包する子ども・子育て支援事業計画における需要量の見込みを設定するうえでの基礎資料とするため、また、こども計画を策定するうえで必要な資料とすることを目的として実施したものです。</a:t>
            </a:r>
          </a:p>
        </p:txBody>
      </p:sp>
      <p:sp>
        <p:nvSpPr>
          <p:cNvPr id="18" name="正方形/長方形 17">
            <a:extLst>
              <a:ext uri="{FF2B5EF4-FFF2-40B4-BE49-F238E27FC236}">
                <a16:creationId xmlns:a16="http://schemas.microsoft.com/office/drawing/2014/main" id="{E06604F2-0BD6-899D-1BCE-EEB9FD21463D}"/>
              </a:ext>
            </a:extLst>
          </p:cNvPr>
          <p:cNvSpPr/>
          <p:nvPr/>
        </p:nvSpPr>
        <p:spPr>
          <a:xfrm>
            <a:off x="1238250" y="1941977"/>
            <a:ext cx="7429500" cy="63397"/>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1">
              <a:solidFill>
                <a:prstClr val="white"/>
              </a:solidFill>
            </a:endParaRPr>
          </a:p>
        </p:txBody>
      </p:sp>
      <p:sp>
        <p:nvSpPr>
          <p:cNvPr id="3" name="スライド番号プレースホルダー 3">
            <a:extLst>
              <a:ext uri="{FF2B5EF4-FFF2-40B4-BE49-F238E27FC236}">
                <a16:creationId xmlns:a16="http://schemas.microsoft.com/office/drawing/2014/main" id="{BF2EA384-ABD6-C85D-73CB-F596A2A871A1}"/>
              </a:ext>
            </a:extLst>
          </p:cNvPr>
          <p:cNvSpPr>
            <a:spLocks noGrp="1"/>
          </p:cNvSpPr>
          <p:nvPr>
            <p:ph type="sldNum" sz="quarter" idx="12"/>
          </p:nvPr>
        </p:nvSpPr>
        <p:spPr>
          <a:xfrm>
            <a:off x="6996114" y="6381442"/>
            <a:ext cx="2290762" cy="280959"/>
          </a:xfrm>
        </p:spPr>
        <p:txBody>
          <a:bodyPr/>
          <a:lstStyle/>
          <a:p>
            <a:fld id="{299DD5A9-4EF1-497E-92EF-2D23CF305E03}" type="slidenum">
              <a:rPr lang="en-US" altLang="ja-JP" noProof="1" smtClean="0"/>
              <a:pPr/>
              <a:t>2</a:t>
            </a:fld>
            <a:endParaRPr lang="ja-JP" altLang="en-US" noProof="1"/>
          </a:p>
        </p:txBody>
      </p:sp>
    </p:spTree>
    <p:extLst>
      <p:ext uri="{BB962C8B-B14F-4D97-AF65-F5344CB8AC3E}">
        <p14:creationId xmlns:p14="http://schemas.microsoft.com/office/powerpoint/2010/main" val="2945802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798670" y="1299779"/>
            <a:ext cx="2308644" cy="542456"/>
          </a:xfrm>
          <a:prstGeom prst="rect">
            <a:avLst/>
          </a:prstGeom>
          <a:noFill/>
        </p:spPr>
        <p:txBody>
          <a:bodyPr wrap="none" rtlCol="0">
            <a:spAutoFit/>
          </a:bodyPr>
          <a:lstStyle/>
          <a:p>
            <a:pPr algn="ctr"/>
            <a:r>
              <a:rPr lang="ja-JP" altLang="en-US" sz="2925" b="1" dirty="0">
                <a:latin typeface="Meiryo UI" panose="020B0604030504040204" pitchFamily="50" charset="-128"/>
                <a:ea typeface="Meiryo UI" panose="020B0604030504040204" pitchFamily="50" charset="-128"/>
              </a:rPr>
              <a:t>２　調査対象</a:t>
            </a:r>
          </a:p>
        </p:txBody>
      </p:sp>
      <p:sp>
        <p:nvSpPr>
          <p:cNvPr id="16" name="Rectangle 2">
            <a:extLst>
              <a:ext uri="{FF2B5EF4-FFF2-40B4-BE49-F238E27FC236}">
                <a16:creationId xmlns:a16="http://schemas.microsoft.com/office/drawing/2014/main" id="{D19E3670-AC9E-4DF5-8C89-0685E1FB7071}"/>
              </a:ext>
            </a:extLst>
          </p:cNvPr>
          <p:cNvSpPr>
            <a:spLocks noChangeArrowheads="1"/>
          </p:cNvSpPr>
          <p:nvPr/>
        </p:nvSpPr>
        <p:spPr bwMode="auto">
          <a:xfrm>
            <a:off x="2353966" y="5466637"/>
            <a:ext cx="150106" cy="300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74295" tIns="37148" rIns="74295" bIns="37148" numCol="1" anchor="ctr" anchorCtr="0" compatLnSpc="1">
            <a:prstTxWarp prst="textNoShape">
              <a:avLst/>
            </a:prstTxWarp>
            <a:spAutoFit/>
          </a:bodyPr>
          <a:lstStyle/>
          <a:p>
            <a:endParaRPr lang="ja-JP" altLang="en-US" sz="1463"/>
          </a:p>
        </p:txBody>
      </p:sp>
      <p:sp>
        <p:nvSpPr>
          <p:cNvPr id="28" name="Rectangle 4">
            <a:extLst>
              <a:ext uri="{FF2B5EF4-FFF2-40B4-BE49-F238E27FC236}">
                <a16:creationId xmlns:a16="http://schemas.microsoft.com/office/drawing/2014/main" id="{BB2C7F22-ADA2-4265-AE43-0FC67855EAD4}"/>
              </a:ext>
            </a:extLst>
          </p:cNvPr>
          <p:cNvSpPr>
            <a:spLocks noChangeArrowheads="1"/>
          </p:cNvSpPr>
          <p:nvPr/>
        </p:nvSpPr>
        <p:spPr bwMode="auto">
          <a:xfrm>
            <a:off x="2353966" y="5389708"/>
            <a:ext cx="150106" cy="8254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74295" tIns="37148" rIns="74295" bIns="37148" numCol="1" anchor="ctr" anchorCtr="0" compatLnSpc="1">
            <a:prstTxWarp prst="textNoShape">
              <a:avLst/>
            </a:prstTxWarp>
            <a:spAutoFit/>
          </a:bodyPr>
          <a:lstStyle/>
          <a:p>
            <a:pPr defTabSz="742950" eaLnBrk="0" fontAlgn="base" hangingPunct="0">
              <a:spcBef>
                <a:spcPct val="0"/>
              </a:spcBef>
              <a:spcAft>
                <a:spcPct val="0"/>
              </a:spcAft>
            </a:pPr>
            <a:endParaRPr lang="ja-JP" altLang="ja-JP" sz="488"/>
          </a:p>
          <a:p>
            <a:pPr defTabSz="742950" eaLnBrk="0" fontAlgn="base" hangingPunct="0">
              <a:spcBef>
                <a:spcPct val="0"/>
              </a:spcBef>
              <a:spcAft>
                <a:spcPct val="0"/>
              </a:spcAft>
            </a:pPr>
            <a:br>
              <a:rPr lang="ja-JP" altLang="ja-JP" sz="1463">
                <a:latin typeface="Arial" panose="020B0604020202020204" pitchFamily="34" charset="0"/>
              </a:rPr>
            </a:br>
            <a:endParaRPr lang="ja-JP" altLang="ja-JP" sz="1463">
              <a:latin typeface="Arial" panose="020B0604020202020204" pitchFamily="34" charset="0"/>
            </a:endParaRPr>
          </a:p>
          <a:p>
            <a:pPr defTabSz="742950" eaLnBrk="0" fontAlgn="base" hangingPunct="0">
              <a:spcBef>
                <a:spcPct val="0"/>
              </a:spcBef>
              <a:spcAft>
                <a:spcPct val="0"/>
              </a:spcAft>
            </a:pPr>
            <a:endParaRPr lang="ja-JP" altLang="ja-JP" sz="1463">
              <a:latin typeface="Arial" panose="020B0604020202020204" pitchFamily="34" charset="0"/>
            </a:endParaRPr>
          </a:p>
        </p:txBody>
      </p:sp>
      <p:sp>
        <p:nvSpPr>
          <p:cNvPr id="13" name="テキスト ボックス 12">
            <a:extLst>
              <a:ext uri="{FF2B5EF4-FFF2-40B4-BE49-F238E27FC236}">
                <a16:creationId xmlns:a16="http://schemas.microsoft.com/office/drawing/2014/main" id="{756D9A21-194E-BA6D-371E-CAFDD069D990}"/>
              </a:ext>
            </a:extLst>
          </p:cNvPr>
          <p:cNvSpPr txBox="1"/>
          <p:nvPr/>
        </p:nvSpPr>
        <p:spPr>
          <a:xfrm>
            <a:off x="1040122" y="2218490"/>
            <a:ext cx="8246754" cy="1268168"/>
          </a:xfrm>
          <a:prstGeom prst="rect">
            <a:avLst/>
          </a:prstGeom>
          <a:noFill/>
        </p:spPr>
        <p:txBody>
          <a:bodyPr wrap="square" rtlCol="0">
            <a:spAutoFit/>
          </a:bodyPr>
          <a:lstStyle/>
          <a:p>
            <a:pPr>
              <a:lnSpc>
                <a:spcPct val="150000"/>
              </a:lnSpc>
            </a:pPr>
            <a:r>
              <a:rPr lang="ja-JP" altLang="en-US" dirty="0">
                <a:latin typeface="BIZ UDゴシック" panose="020B0400000000000000" pitchFamily="49" charset="-128"/>
                <a:ea typeface="BIZ UDゴシック" panose="020B0400000000000000" pitchFamily="49" charset="-128"/>
              </a:rPr>
              <a:t>・</a:t>
            </a:r>
            <a:r>
              <a:rPr lang="ja-JP" altLang="ja-JP" dirty="0">
                <a:latin typeface="BIZ UDゴシック" panose="020B0400000000000000" pitchFamily="49" charset="-128"/>
                <a:ea typeface="BIZ UDゴシック" panose="020B0400000000000000" pitchFamily="49" charset="-128"/>
              </a:rPr>
              <a:t>住民基本台帳から無作為抽出（世帯重複がないよう抽出）</a:t>
            </a:r>
          </a:p>
          <a:p>
            <a:pPr>
              <a:lnSpc>
                <a:spcPct val="150000"/>
              </a:lnSpc>
            </a:pPr>
            <a:r>
              <a:rPr lang="ja-JP" altLang="en-US" dirty="0">
                <a:latin typeface="BIZ UDゴシック" panose="020B0400000000000000" pitchFamily="49" charset="-128"/>
                <a:ea typeface="BIZ UDゴシック" panose="020B0400000000000000" pitchFamily="49" charset="-128"/>
              </a:rPr>
              <a:t>・</a:t>
            </a:r>
            <a:r>
              <a:rPr lang="ja-JP" altLang="ja-JP" dirty="0">
                <a:latin typeface="BIZ UDゴシック" panose="020B0400000000000000" pitchFamily="49" charset="-128"/>
                <a:ea typeface="BIZ UDゴシック" panose="020B0400000000000000" pitchFamily="49" charset="-128"/>
              </a:rPr>
              <a:t>就学前児童の保護者：本市在住の就学前児童の保護者</a:t>
            </a:r>
          </a:p>
          <a:p>
            <a:pPr>
              <a:lnSpc>
                <a:spcPct val="150000"/>
              </a:lnSpc>
            </a:pPr>
            <a:r>
              <a:rPr lang="ja-JP" altLang="en-US" dirty="0">
                <a:latin typeface="BIZ UDゴシック" panose="020B0400000000000000" pitchFamily="49" charset="-128"/>
                <a:ea typeface="BIZ UDゴシック" panose="020B0400000000000000" pitchFamily="49" charset="-128"/>
              </a:rPr>
              <a:t>・</a:t>
            </a:r>
            <a:r>
              <a:rPr lang="ja-JP" altLang="ja-JP" dirty="0">
                <a:latin typeface="BIZ UDゴシック" panose="020B0400000000000000" pitchFamily="49" charset="-128"/>
                <a:ea typeface="BIZ UDゴシック" panose="020B0400000000000000" pitchFamily="49" charset="-128"/>
              </a:rPr>
              <a:t>小学生の保護者：本市の小学校に通う小学生の保護者</a:t>
            </a:r>
          </a:p>
        </p:txBody>
      </p:sp>
      <p:sp>
        <p:nvSpPr>
          <p:cNvPr id="18" name="正方形/長方形 17">
            <a:extLst>
              <a:ext uri="{FF2B5EF4-FFF2-40B4-BE49-F238E27FC236}">
                <a16:creationId xmlns:a16="http://schemas.microsoft.com/office/drawing/2014/main" id="{E06604F2-0BD6-899D-1BCE-EEB9FD21463D}"/>
              </a:ext>
            </a:extLst>
          </p:cNvPr>
          <p:cNvSpPr/>
          <p:nvPr/>
        </p:nvSpPr>
        <p:spPr>
          <a:xfrm>
            <a:off x="1238250" y="1941977"/>
            <a:ext cx="7429500" cy="63397"/>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1">
              <a:solidFill>
                <a:prstClr val="white"/>
              </a:solidFill>
            </a:endParaRPr>
          </a:p>
        </p:txBody>
      </p:sp>
      <p:sp>
        <p:nvSpPr>
          <p:cNvPr id="2" name="テキスト ボックス 1">
            <a:extLst>
              <a:ext uri="{FF2B5EF4-FFF2-40B4-BE49-F238E27FC236}">
                <a16:creationId xmlns:a16="http://schemas.microsoft.com/office/drawing/2014/main" id="{81C4E221-4141-E4E7-B9FF-71904585DF91}"/>
              </a:ext>
            </a:extLst>
          </p:cNvPr>
          <p:cNvSpPr txBox="1"/>
          <p:nvPr/>
        </p:nvSpPr>
        <p:spPr>
          <a:xfrm>
            <a:off x="3798671" y="3958785"/>
            <a:ext cx="2308644" cy="542456"/>
          </a:xfrm>
          <a:prstGeom prst="rect">
            <a:avLst/>
          </a:prstGeom>
          <a:noFill/>
        </p:spPr>
        <p:txBody>
          <a:bodyPr wrap="none" rtlCol="0">
            <a:spAutoFit/>
          </a:bodyPr>
          <a:lstStyle/>
          <a:p>
            <a:pPr algn="ctr"/>
            <a:r>
              <a:rPr lang="ja-JP" altLang="en-US" sz="2925" b="1" dirty="0">
                <a:latin typeface="Meiryo UI" panose="020B0604030504040204" pitchFamily="50" charset="-128"/>
                <a:ea typeface="Meiryo UI" panose="020B0604030504040204" pitchFamily="50" charset="-128"/>
              </a:rPr>
              <a:t>３　回収状況</a:t>
            </a:r>
          </a:p>
        </p:txBody>
      </p:sp>
      <p:sp>
        <p:nvSpPr>
          <p:cNvPr id="6" name="正方形/長方形 5">
            <a:extLst>
              <a:ext uri="{FF2B5EF4-FFF2-40B4-BE49-F238E27FC236}">
                <a16:creationId xmlns:a16="http://schemas.microsoft.com/office/drawing/2014/main" id="{BCC2B7C9-1739-64FC-EF3F-43FEBFD13676}"/>
              </a:ext>
            </a:extLst>
          </p:cNvPr>
          <p:cNvSpPr/>
          <p:nvPr/>
        </p:nvSpPr>
        <p:spPr>
          <a:xfrm>
            <a:off x="1238250" y="4600983"/>
            <a:ext cx="7429500" cy="63397"/>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1">
              <a:solidFill>
                <a:prstClr val="white"/>
              </a:solidFill>
            </a:endParaRPr>
          </a:p>
        </p:txBody>
      </p:sp>
      <p:sp>
        <p:nvSpPr>
          <p:cNvPr id="7" name="スライド番号プレースホルダー 3">
            <a:extLst>
              <a:ext uri="{FF2B5EF4-FFF2-40B4-BE49-F238E27FC236}">
                <a16:creationId xmlns:a16="http://schemas.microsoft.com/office/drawing/2014/main" id="{E2C6B1F6-A0C2-50C7-0640-0BEDBF6989F1}"/>
              </a:ext>
            </a:extLst>
          </p:cNvPr>
          <p:cNvSpPr>
            <a:spLocks noGrp="1"/>
          </p:cNvSpPr>
          <p:nvPr>
            <p:ph type="sldNum" sz="quarter" idx="12"/>
          </p:nvPr>
        </p:nvSpPr>
        <p:spPr>
          <a:xfrm>
            <a:off x="6996114" y="6381442"/>
            <a:ext cx="2290762" cy="280959"/>
          </a:xfrm>
        </p:spPr>
        <p:txBody>
          <a:bodyPr/>
          <a:lstStyle/>
          <a:p>
            <a:fld id="{299DD5A9-4EF1-497E-92EF-2D23CF305E03}" type="slidenum">
              <a:rPr lang="en-US" altLang="ja-JP" noProof="1" smtClean="0"/>
              <a:pPr/>
              <a:t>3</a:t>
            </a:fld>
            <a:endParaRPr lang="ja-JP" altLang="en-US" noProof="1"/>
          </a:p>
        </p:txBody>
      </p:sp>
      <p:graphicFrame>
        <p:nvGraphicFramePr>
          <p:cNvPr id="8" name="表 7">
            <a:extLst>
              <a:ext uri="{FF2B5EF4-FFF2-40B4-BE49-F238E27FC236}">
                <a16:creationId xmlns:a16="http://schemas.microsoft.com/office/drawing/2014/main" id="{E6E04E3B-0D0D-9997-5696-7F22792CDEFC}"/>
              </a:ext>
            </a:extLst>
          </p:cNvPr>
          <p:cNvGraphicFramePr>
            <a:graphicFrameLocks noGrp="1"/>
          </p:cNvGraphicFramePr>
          <p:nvPr>
            <p:extLst>
              <p:ext uri="{D42A27DB-BD31-4B8C-83A1-F6EECF244321}">
                <p14:modId xmlns:p14="http://schemas.microsoft.com/office/powerpoint/2010/main" val="2750999877"/>
              </p:ext>
            </p:extLst>
          </p:nvPr>
        </p:nvGraphicFramePr>
        <p:xfrm>
          <a:off x="1238250" y="4910377"/>
          <a:ext cx="7745472" cy="1304814"/>
        </p:xfrm>
        <a:graphic>
          <a:graphicData uri="http://schemas.openxmlformats.org/drawingml/2006/table">
            <a:tbl>
              <a:tblPr firstRow="1" bandRow="1">
                <a:tableStyleId>{5940675A-B579-460E-94D1-54222C63F5DA}</a:tableStyleId>
              </a:tblPr>
              <a:tblGrid>
                <a:gridCol w="1936368">
                  <a:extLst>
                    <a:ext uri="{9D8B030D-6E8A-4147-A177-3AD203B41FA5}">
                      <a16:colId xmlns:a16="http://schemas.microsoft.com/office/drawing/2014/main" val="3247620403"/>
                    </a:ext>
                  </a:extLst>
                </a:gridCol>
                <a:gridCol w="1936368">
                  <a:extLst>
                    <a:ext uri="{9D8B030D-6E8A-4147-A177-3AD203B41FA5}">
                      <a16:colId xmlns:a16="http://schemas.microsoft.com/office/drawing/2014/main" val="1222612719"/>
                    </a:ext>
                  </a:extLst>
                </a:gridCol>
                <a:gridCol w="1936368">
                  <a:extLst>
                    <a:ext uri="{9D8B030D-6E8A-4147-A177-3AD203B41FA5}">
                      <a16:colId xmlns:a16="http://schemas.microsoft.com/office/drawing/2014/main" val="2146391248"/>
                    </a:ext>
                  </a:extLst>
                </a:gridCol>
                <a:gridCol w="1936368">
                  <a:extLst>
                    <a:ext uri="{9D8B030D-6E8A-4147-A177-3AD203B41FA5}">
                      <a16:colId xmlns:a16="http://schemas.microsoft.com/office/drawing/2014/main" val="2821980290"/>
                    </a:ext>
                  </a:extLst>
                </a:gridCol>
              </a:tblGrid>
              <a:tr h="434938">
                <a:tc>
                  <a:txBody>
                    <a:bodyPr/>
                    <a:lstStyle/>
                    <a:p>
                      <a:pPr marL="36195" marR="36195" algn="ctr">
                        <a:lnSpc>
                          <a:spcPct val="91000"/>
                        </a:lnSpc>
                        <a:spcAft>
                          <a:spcPts val="0"/>
                        </a:spcAft>
                      </a:pPr>
                      <a:r>
                        <a:rPr lang="en-US" sz="1400" kern="0" dirty="0">
                          <a:solidFill>
                            <a:srgbClr val="000000"/>
                          </a:solidFill>
                          <a:effectLst/>
                          <a:highlight>
                            <a:srgbClr val="C0C0C0"/>
                          </a:highlight>
                          <a:latin typeface="BIZ UDゴシック" panose="020B0400000000000000" pitchFamily="49" charset="-128"/>
                          <a:ea typeface="游明朝" panose="02020400000000000000" pitchFamily="18" charset="-128"/>
                          <a:cs typeface="Calibri" panose="020F0502020204030204" pitchFamily="34" charset="0"/>
                        </a:rPr>
                        <a:t> </a:t>
                      </a:r>
                      <a:endParaRPr lang="ja-JP" sz="1600"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endParaRPr>
                    </a:p>
                  </a:txBody>
                  <a:tcPr marL="42451" marR="42451" marT="0" marB="0" anchor="ctr">
                    <a:solidFill>
                      <a:schemeClr val="bg1">
                        <a:lumMod val="75000"/>
                      </a:schemeClr>
                    </a:solidFill>
                  </a:tcPr>
                </a:tc>
                <a:tc>
                  <a:txBody>
                    <a:bodyPr/>
                    <a:lstStyle/>
                    <a:p>
                      <a:pPr marL="36195" marR="36195" algn="ctr">
                        <a:lnSpc>
                          <a:spcPts val="1100"/>
                        </a:lnSpc>
                        <a:spcAft>
                          <a:spcPts val="0"/>
                        </a:spcAft>
                      </a:pPr>
                      <a:r>
                        <a:rPr lang="ja-JP" sz="1400" kern="0" dirty="0">
                          <a:solidFill>
                            <a:srgbClr val="000000"/>
                          </a:solidFill>
                          <a:effectLst/>
                          <a:highlight>
                            <a:srgbClr val="C0C0C0"/>
                          </a:highlight>
                          <a:latin typeface="游明朝" panose="02020400000000000000" pitchFamily="18" charset="-128"/>
                          <a:ea typeface="BIZ UDゴシック" panose="020B0400000000000000" pitchFamily="49" charset="-128"/>
                          <a:cs typeface="Calibri" panose="020F0502020204030204" pitchFamily="34" charset="0"/>
                        </a:rPr>
                        <a:t>配布数</a:t>
                      </a:r>
                      <a:endParaRPr lang="ja-JP" sz="1600"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endParaRPr>
                    </a:p>
                  </a:txBody>
                  <a:tcPr marL="42451" marR="42451" marT="0" marB="0" anchor="ctr">
                    <a:solidFill>
                      <a:schemeClr val="bg1">
                        <a:lumMod val="75000"/>
                      </a:schemeClr>
                    </a:solidFill>
                  </a:tcPr>
                </a:tc>
                <a:tc>
                  <a:txBody>
                    <a:bodyPr/>
                    <a:lstStyle/>
                    <a:p>
                      <a:pPr marL="36195" marR="36195" algn="ctr">
                        <a:lnSpc>
                          <a:spcPts val="1100"/>
                        </a:lnSpc>
                        <a:spcAft>
                          <a:spcPts val="0"/>
                        </a:spcAft>
                      </a:pPr>
                      <a:r>
                        <a:rPr lang="ja-JP" sz="1400" kern="0" dirty="0">
                          <a:solidFill>
                            <a:srgbClr val="000000"/>
                          </a:solidFill>
                          <a:effectLst/>
                          <a:highlight>
                            <a:srgbClr val="C0C0C0"/>
                          </a:highlight>
                          <a:latin typeface="游明朝" panose="02020400000000000000" pitchFamily="18" charset="-128"/>
                          <a:ea typeface="BIZ UDゴシック" panose="020B0400000000000000" pitchFamily="49" charset="-128"/>
                          <a:cs typeface="Calibri" panose="020F0502020204030204" pitchFamily="34" charset="0"/>
                        </a:rPr>
                        <a:t>有効回答数</a:t>
                      </a:r>
                      <a:endParaRPr lang="ja-JP" sz="1600"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endParaRPr>
                    </a:p>
                  </a:txBody>
                  <a:tcPr marL="42451" marR="42451" marT="0" marB="0" anchor="ctr">
                    <a:solidFill>
                      <a:schemeClr val="bg1">
                        <a:lumMod val="75000"/>
                      </a:schemeClr>
                    </a:solidFill>
                  </a:tcPr>
                </a:tc>
                <a:tc>
                  <a:txBody>
                    <a:bodyPr/>
                    <a:lstStyle/>
                    <a:p>
                      <a:pPr marL="36195" marR="36195" algn="ctr">
                        <a:lnSpc>
                          <a:spcPts val="1100"/>
                        </a:lnSpc>
                        <a:spcAft>
                          <a:spcPts val="0"/>
                        </a:spcAft>
                      </a:pPr>
                      <a:r>
                        <a:rPr lang="ja-JP" sz="1400" kern="0" dirty="0">
                          <a:solidFill>
                            <a:srgbClr val="000000"/>
                          </a:solidFill>
                          <a:effectLst/>
                          <a:highlight>
                            <a:srgbClr val="C0C0C0"/>
                          </a:highlight>
                          <a:latin typeface="游明朝" panose="02020400000000000000" pitchFamily="18" charset="-128"/>
                          <a:ea typeface="BIZ UDゴシック" panose="020B0400000000000000" pitchFamily="49" charset="-128"/>
                          <a:cs typeface="Calibri" panose="020F0502020204030204" pitchFamily="34" charset="0"/>
                        </a:rPr>
                        <a:t>有効回答率</a:t>
                      </a:r>
                      <a:endParaRPr lang="ja-JP" sz="1600" kern="100" dirty="0">
                        <a:effectLst/>
                        <a:highlight>
                          <a:srgbClr val="C0C0C0"/>
                        </a:highlight>
                        <a:latin typeface="游明朝" panose="02020400000000000000" pitchFamily="18" charset="-128"/>
                        <a:ea typeface="游明朝" panose="02020400000000000000" pitchFamily="18" charset="-128"/>
                        <a:cs typeface="Times New Roman" panose="02020603050405020304" pitchFamily="18" charset="0"/>
                      </a:endParaRPr>
                    </a:p>
                  </a:txBody>
                  <a:tcPr marL="42451" marR="42451" marT="0" marB="0" anchor="ctr">
                    <a:solidFill>
                      <a:schemeClr val="bg1">
                        <a:lumMod val="75000"/>
                      </a:schemeClr>
                    </a:solidFill>
                  </a:tcPr>
                </a:tc>
                <a:extLst>
                  <a:ext uri="{0D108BD9-81ED-4DB2-BD59-A6C34878D82A}">
                    <a16:rowId xmlns:a16="http://schemas.microsoft.com/office/drawing/2014/main" val="1567759484"/>
                  </a:ext>
                </a:extLst>
              </a:tr>
              <a:tr h="434938">
                <a:tc>
                  <a:txBody>
                    <a:bodyPr/>
                    <a:lstStyle/>
                    <a:p>
                      <a:pPr marL="36195" marR="36195" algn="ctr">
                        <a:lnSpc>
                          <a:spcPct val="91000"/>
                        </a:lnSpc>
                        <a:spcAft>
                          <a:spcPts val="0"/>
                        </a:spcAft>
                      </a:pPr>
                      <a:r>
                        <a:rPr lang="ja-JP" sz="1400" kern="0" dirty="0">
                          <a:solidFill>
                            <a:srgbClr val="000000"/>
                          </a:solidFill>
                          <a:effectLst/>
                          <a:latin typeface="游明朝" panose="02020400000000000000" pitchFamily="18" charset="-128"/>
                          <a:ea typeface="BIZ UDゴシック" panose="020B0400000000000000" pitchFamily="49" charset="-128"/>
                          <a:cs typeface="Calibri" panose="020F0502020204030204" pitchFamily="34" charset="0"/>
                        </a:rPr>
                        <a:t>就学前児童の保護者</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2451" marR="42451" marT="0" marB="0" anchor="ctr"/>
                </a:tc>
                <a:tc>
                  <a:txBody>
                    <a:bodyPr/>
                    <a:lstStyle/>
                    <a:p>
                      <a:pPr marR="466725" algn="r"/>
                      <a:r>
                        <a:rPr lang="en-US" sz="1400" kern="0" dirty="0">
                          <a:solidFill>
                            <a:srgbClr val="000000"/>
                          </a:solidFill>
                          <a:effectLst/>
                          <a:latin typeface="BIZ UDゴシック" panose="020B0400000000000000" pitchFamily="49" charset="-128"/>
                          <a:ea typeface="游明朝" panose="02020400000000000000" pitchFamily="18" charset="-128"/>
                          <a:cs typeface="Calibri" panose="020F0502020204030204" pitchFamily="34" charset="0"/>
                        </a:rPr>
                        <a:t>750</a:t>
                      </a:r>
                      <a:r>
                        <a:rPr lang="ja-JP" sz="1400" kern="0" dirty="0">
                          <a:solidFill>
                            <a:srgbClr val="000000"/>
                          </a:solidFill>
                          <a:effectLst/>
                          <a:latin typeface="游明朝" panose="02020400000000000000" pitchFamily="18" charset="-128"/>
                          <a:ea typeface="BIZ UDゴシック" panose="020B0400000000000000" pitchFamily="49" charset="-128"/>
                          <a:cs typeface="Calibri" panose="020F0502020204030204" pitchFamily="34" charset="0"/>
                        </a:rPr>
                        <a:t>通</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2451" marR="42451" marT="0" marB="0" anchor="ctr"/>
                </a:tc>
                <a:tc>
                  <a:txBody>
                    <a:bodyPr/>
                    <a:lstStyle/>
                    <a:p>
                      <a:pPr marR="466725" algn="r"/>
                      <a:r>
                        <a:rPr lang="en-US" sz="1400" kern="0" dirty="0">
                          <a:solidFill>
                            <a:srgbClr val="000000"/>
                          </a:solidFill>
                          <a:effectLst/>
                          <a:latin typeface="BIZ UDゴシック" panose="020B0400000000000000" pitchFamily="49" charset="-128"/>
                          <a:ea typeface="游明朝" panose="02020400000000000000" pitchFamily="18" charset="-128"/>
                          <a:cs typeface="Calibri" panose="020F0502020204030204" pitchFamily="34" charset="0"/>
                        </a:rPr>
                        <a:t>334</a:t>
                      </a:r>
                      <a:r>
                        <a:rPr lang="ja-JP" sz="1400" kern="0" dirty="0">
                          <a:solidFill>
                            <a:srgbClr val="000000"/>
                          </a:solidFill>
                          <a:effectLst/>
                          <a:latin typeface="游明朝" panose="02020400000000000000" pitchFamily="18" charset="-128"/>
                          <a:ea typeface="BIZ UDゴシック" panose="020B0400000000000000" pitchFamily="49" charset="-128"/>
                          <a:cs typeface="Calibri" panose="020F0502020204030204" pitchFamily="34" charset="0"/>
                        </a:rPr>
                        <a:t>通</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2451" marR="42451" marT="0" marB="0" anchor="ctr"/>
                </a:tc>
                <a:tc>
                  <a:txBody>
                    <a:bodyPr/>
                    <a:lstStyle/>
                    <a:p>
                      <a:pPr marR="466725" algn="r"/>
                      <a:r>
                        <a:rPr lang="en-US" sz="1400" kern="0" dirty="0">
                          <a:solidFill>
                            <a:srgbClr val="000000"/>
                          </a:solidFill>
                          <a:effectLst/>
                          <a:latin typeface="BIZ UDゴシック" panose="020B0400000000000000" pitchFamily="49" charset="-128"/>
                          <a:ea typeface="游明朝" panose="02020400000000000000" pitchFamily="18" charset="-128"/>
                          <a:cs typeface="Calibri" panose="020F0502020204030204" pitchFamily="34" charset="0"/>
                        </a:rPr>
                        <a:t>44.5%</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2451" marR="42451" marT="0" marB="0" anchor="ctr"/>
                </a:tc>
                <a:extLst>
                  <a:ext uri="{0D108BD9-81ED-4DB2-BD59-A6C34878D82A}">
                    <a16:rowId xmlns:a16="http://schemas.microsoft.com/office/drawing/2014/main" val="1634136512"/>
                  </a:ext>
                </a:extLst>
              </a:tr>
              <a:tr h="434938">
                <a:tc>
                  <a:txBody>
                    <a:bodyPr/>
                    <a:lstStyle/>
                    <a:p>
                      <a:pPr marL="36195" marR="36195" algn="ctr">
                        <a:lnSpc>
                          <a:spcPct val="91000"/>
                        </a:lnSpc>
                        <a:spcAft>
                          <a:spcPts val="0"/>
                        </a:spcAft>
                      </a:pPr>
                      <a:r>
                        <a:rPr lang="ja-JP" sz="1400" kern="0" dirty="0">
                          <a:solidFill>
                            <a:srgbClr val="000000"/>
                          </a:solidFill>
                          <a:effectLst/>
                          <a:latin typeface="游明朝" panose="02020400000000000000" pitchFamily="18" charset="-128"/>
                          <a:ea typeface="BIZ UDゴシック" panose="020B0400000000000000" pitchFamily="49" charset="-128"/>
                          <a:cs typeface="Calibri" panose="020F0502020204030204" pitchFamily="34" charset="0"/>
                        </a:rPr>
                        <a:t>小学生の保護者</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2451" marR="42451" marT="0" marB="0" anchor="ctr"/>
                </a:tc>
                <a:tc>
                  <a:txBody>
                    <a:bodyPr/>
                    <a:lstStyle/>
                    <a:p>
                      <a:pPr marR="466725" algn="r"/>
                      <a:r>
                        <a:rPr lang="en-US" sz="1400" kern="0" dirty="0">
                          <a:solidFill>
                            <a:srgbClr val="000000"/>
                          </a:solidFill>
                          <a:effectLst/>
                          <a:latin typeface="BIZ UDゴシック" panose="020B0400000000000000" pitchFamily="49" charset="-128"/>
                          <a:ea typeface="游明朝" panose="02020400000000000000" pitchFamily="18" charset="-128"/>
                          <a:cs typeface="Calibri" panose="020F0502020204030204" pitchFamily="34" charset="0"/>
                        </a:rPr>
                        <a:t>750</a:t>
                      </a:r>
                      <a:r>
                        <a:rPr lang="ja-JP" sz="1400" kern="0" dirty="0">
                          <a:solidFill>
                            <a:srgbClr val="000000"/>
                          </a:solidFill>
                          <a:effectLst/>
                          <a:latin typeface="游明朝" panose="02020400000000000000" pitchFamily="18" charset="-128"/>
                          <a:ea typeface="BIZ UDゴシック" panose="020B0400000000000000" pitchFamily="49" charset="-128"/>
                          <a:cs typeface="Calibri" panose="020F0502020204030204" pitchFamily="34" charset="0"/>
                        </a:rPr>
                        <a:t>通</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2451" marR="42451" marT="0" marB="0" anchor="ctr"/>
                </a:tc>
                <a:tc>
                  <a:txBody>
                    <a:bodyPr/>
                    <a:lstStyle/>
                    <a:p>
                      <a:pPr marR="466725" algn="r"/>
                      <a:r>
                        <a:rPr lang="en-US" sz="1400" kern="0" dirty="0">
                          <a:solidFill>
                            <a:srgbClr val="000000"/>
                          </a:solidFill>
                          <a:effectLst/>
                          <a:latin typeface="BIZ UDゴシック" panose="020B0400000000000000" pitchFamily="49" charset="-128"/>
                          <a:ea typeface="游明朝" panose="02020400000000000000" pitchFamily="18" charset="-128"/>
                          <a:cs typeface="Calibri" panose="020F0502020204030204" pitchFamily="34" charset="0"/>
                        </a:rPr>
                        <a:t>291</a:t>
                      </a:r>
                      <a:r>
                        <a:rPr lang="ja-JP" sz="1400" kern="0" dirty="0">
                          <a:solidFill>
                            <a:srgbClr val="000000"/>
                          </a:solidFill>
                          <a:effectLst/>
                          <a:latin typeface="游明朝" panose="02020400000000000000" pitchFamily="18" charset="-128"/>
                          <a:ea typeface="BIZ UDゴシック" panose="020B0400000000000000" pitchFamily="49" charset="-128"/>
                          <a:cs typeface="Calibri" panose="020F0502020204030204" pitchFamily="34" charset="0"/>
                        </a:rPr>
                        <a:t>通</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2451" marR="42451" marT="0" marB="0" anchor="ctr"/>
                </a:tc>
                <a:tc>
                  <a:txBody>
                    <a:bodyPr/>
                    <a:lstStyle/>
                    <a:p>
                      <a:pPr marR="466725" algn="r"/>
                      <a:r>
                        <a:rPr lang="en-US" sz="1400" kern="0" dirty="0">
                          <a:solidFill>
                            <a:srgbClr val="000000"/>
                          </a:solidFill>
                          <a:effectLst/>
                          <a:latin typeface="BIZ UDゴシック" panose="020B0400000000000000" pitchFamily="49" charset="-128"/>
                          <a:ea typeface="游明朝" panose="02020400000000000000" pitchFamily="18" charset="-128"/>
                          <a:cs typeface="Calibri" panose="020F0502020204030204" pitchFamily="34" charset="0"/>
                        </a:rPr>
                        <a:t>38.8%</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2451" marR="42451" marT="0" marB="0" anchor="ctr"/>
                </a:tc>
                <a:extLst>
                  <a:ext uri="{0D108BD9-81ED-4DB2-BD59-A6C34878D82A}">
                    <a16:rowId xmlns:a16="http://schemas.microsoft.com/office/drawing/2014/main" val="3128409730"/>
                  </a:ext>
                </a:extLst>
              </a:tr>
            </a:tbl>
          </a:graphicData>
        </a:graphic>
      </p:graphicFrame>
    </p:spTree>
    <p:extLst>
      <p:ext uri="{BB962C8B-B14F-4D97-AF65-F5344CB8AC3E}">
        <p14:creationId xmlns:p14="http://schemas.microsoft.com/office/powerpoint/2010/main" val="2305890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3">
                                            <p:txEl>
                                              <p:pRg st="1" end="1"/>
                                            </p:txEl>
                                          </p:spTgt>
                                        </p:tgtEl>
                                        <p:attrNameLst>
                                          <p:attrName>style.visibility</p:attrName>
                                        </p:attrNameLst>
                                      </p:cBhvr>
                                      <p:to>
                                        <p:strVal val="visible"/>
                                      </p:to>
                                    </p:set>
                                    <p:anim calcmode="lin" valueType="num">
                                      <p:cBhvr additive="base">
                                        <p:cTn id="11"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3">
                                            <p:txEl>
                                              <p:pRg st="2" end="2"/>
                                            </p:txEl>
                                          </p:spTgt>
                                        </p:tgtEl>
                                        <p:attrNameLst>
                                          <p:attrName>style.visibility</p:attrName>
                                        </p:attrNameLst>
                                      </p:cBhvr>
                                      <p:to>
                                        <p:strVal val="visible"/>
                                      </p:to>
                                    </p:set>
                                    <p:anim calcmode="lin" valueType="num">
                                      <p:cBhvr additive="base">
                                        <p:cTn id="15" dur="500" fill="hold"/>
                                        <p:tgtEl>
                                          <p:spTgt spid="1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3">
            <a:extLst>
              <a:ext uri="{FF2B5EF4-FFF2-40B4-BE49-F238E27FC236}">
                <a16:creationId xmlns:a16="http://schemas.microsoft.com/office/drawing/2014/main" id="{28727D65-6C14-10D3-6F1D-8D9736CE1E8D}"/>
              </a:ext>
            </a:extLst>
          </p:cNvPr>
          <p:cNvSpPr>
            <a:spLocks noGrp="1"/>
          </p:cNvSpPr>
          <p:nvPr>
            <p:ph type="sldNum" sz="quarter" idx="12"/>
          </p:nvPr>
        </p:nvSpPr>
        <p:spPr>
          <a:xfrm>
            <a:off x="6996114" y="6381442"/>
            <a:ext cx="2290762" cy="280959"/>
          </a:xfrm>
        </p:spPr>
        <p:txBody>
          <a:bodyPr/>
          <a:lstStyle/>
          <a:p>
            <a:fld id="{299DD5A9-4EF1-497E-92EF-2D23CF305E03}" type="slidenum">
              <a:rPr lang="en-US" altLang="ja-JP" noProof="1" smtClean="0"/>
              <a:pPr/>
              <a:t>4</a:t>
            </a:fld>
            <a:endParaRPr lang="ja-JP" altLang="en-US" noProof="1"/>
          </a:p>
        </p:txBody>
      </p:sp>
      <p:sp>
        <p:nvSpPr>
          <p:cNvPr id="4" name="テキスト ボックス 3">
            <a:extLst>
              <a:ext uri="{FF2B5EF4-FFF2-40B4-BE49-F238E27FC236}">
                <a16:creationId xmlns:a16="http://schemas.microsoft.com/office/drawing/2014/main" id="{01CEA7FB-F2BE-467E-EB8E-ABDCB638F536}"/>
              </a:ext>
            </a:extLst>
          </p:cNvPr>
          <p:cNvSpPr txBox="1"/>
          <p:nvPr/>
        </p:nvSpPr>
        <p:spPr>
          <a:xfrm>
            <a:off x="1279242" y="359999"/>
            <a:ext cx="7347516" cy="646331"/>
          </a:xfrm>
          <a:prstGeom prst="rect">
            <a:avLst/>
          </a:prstGeom>
          <a:noFill/>
          <a:ln>
            <a:solidFill>
              <a:schemeClr val="tx1">
                <a:lumMod val="50000"/>
                <a:lumOff val="50000"/>
              </a:schemeClr>
            </a:solidFill>
            <a:prstDash val="dash"/>
          </a:ln>
        </p:spPr>
        <p:txBody>
          <a:bodyPr wrap="square" rtlCol="0">
            <a:spAutoFit/>
          </a:bodyPr>
          <a:lstStyle/>
          <a:p>
            <a:pPr>
              <a:spcBef>
                <a:spcPts val="600"/>
              </a:spcBef>
            </a:pPr>
            <a:r>
              <a:rPr lang="ja-JP" altLang="ja-JP" dirty="0">
                <a:latin typeface="BIZ UDゴシック" panose="020B0400000000000000" pitchFamily="49" charset="-128"/>
                <a:ea typeface="BIZ UDゴシック" panose="020B0400000000000000" pitchFamily="49" charset="-128"/>
              </a:rPr>
              <a:t>問　あて名のお子さんの子育て（教育を含む）を主に行っているのはあて名のお子さんからみてどなたですか。（○は１つ）</a:t>
            </a:r>
          </a:p>
        </p:txBody>
      </p:sp>
      <p:grpSp>
        <p:nvGrpSpPr>
          <p:cNvPr id="16" name="グループ化 15">
            <a:extLst>
              <a:ext uri="{FF2B5EF4-FFF2-40B4-BE49-F238E27FC236}">
                <a16:creationId xmlns:a16="http://schemas.microsoft.com/office/drawing/2014/main" id="{6FB0D505-7905-C9B2-40C4-6847878FE24A}"/>
              </a:ext>
            </a:extLst>
          </p:cNvPr>
          <p:cNvGrpSpPr/>
          <p:nvPr/>
        </p:nvGrpSpPr>
        <p:grpSpPr>
          <a:xfrm>
            <a:off x="221504" y="1925868"/>
            <a:ext cx="2536448" cy="3360400"/>
            <a:chOff x="4889052" y="1559415"/>
            <a:chExt cx="2119648" cy="3958445"/>
          </a:xfrm>
        </p:grpSpPr>
        <p:sp>
          <p:nvSpPr>
            <p:cNvPr id="9" name="テキスト ボックス 8">
              <a:extLst>
                <a:ext uri="{FF2B5EF4-FFF2-40B4-BE49-F238E27FC236}">
                  <a16:creationId xmlns:a16="http://schemas.microsoft.com/office/drawing/2014/main" id="{DA2E5897-1EBB-3A33-AB4F-8D2A780BC6BF}"/>
                </a:ext>
              </a:extLst>
            </p:cNvPr>
            <p:cNvSpPr txBox="1"/>
            <p:nvPr/>
          </p:nvSpPr>
          <p:spPr>
            <a:xfrm>
              <a:off x="4889052" y="1559415"/>
              <a:ext cx="2107062" cy="271913"/>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父母ともに</a:t>
              </a:r>
              <a:endParaRPr lang="ja-JP" altLang="ja-JP" sz="900" b="1" dirty="0">
                <a:latin typeface="BIZ UDゴシック" panose="020B0400000000000000" pitchFamily="49" charset="-128"/>
                <a:ea typeface="BIZ UDゴシック" panose="020B0400000000000000" pitchFamily="49" charset="-128"/>
              </a:endParaRPr>
            </a:p>
          </p:txBody>
        </p:sp>
        <p:sp>
          <p:nvSpPr>
            <p:cNvPr id="10" name="テキスト ボックス 9">
              <a:extLst>
                <a:ext uri="{FF2B5EF4-FFF2-40B4-BE49-F238E27FC236}">
                  <a16:creationId xmlns:a16="http://schemas.microsoft.com/office/drawing/2014/main" id="{654382F4-2C49-807F-6D61-E65590BEB21D}"/>
                </a:ext>
              </a:extLst>
            </p:cNvPr>
            <p:cNvSpPr txBox="1"/>
            <p:nvPr/>
          </p:nvSpPr>
          <p:spPr>
            <a:xfrm>
              <a:off x="4901638" y="2285773"/>
              <a:ext cx="2107062" cy="271913"/>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主に母親</a:t>
              </a:r>
              <a:endParaRPr lang="ja-JP" altLang="ja-JP" sz="900" b="1" dirty="0">
                <a:latin typeface="BIZ UDゴシック" panose="020B0400000000000000" pitchFamily="49" charset="-128"/>
                <a:ea typeface="BIZ UDゴシック" panose="020B0400000000000000" pitchFamily="49" charset="-128"/>
              </a:endParaRPr>
            </a:p>
          </p:txBody>
        </p:sp>
        <p:sp>
          <p:nvSpPr>
            <p:cNvPr id="11" name="テキスト ボックス 10">
              <a:extLst>
                <a:ext uri="{FF2B5EF4-FFF2-40B4-BE49-F238E27FC236}">
                  <a16:creationId xmlns:a16="http://schemas.microsoft.com/office/drawing/2014/main" id="{21392C9E-8B5A-F693-B2BB-031D8D6AA320}"/>
                </a:ext>
              </a:extLst>
            </p:cNvPr>
            <p:cNvSpPr txBox="1"/>
            <p:nvPr/>
          </p:nvSpPr>
          <p:spPr>
            <a:xfrm>
              <a:off x="4901638" y="3022764"/>
              <a:ext cx="2107062" cy="271913"/>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主に父親</a:t>
              </a:r>
              <a:endParaRPr lang="ja-JP" altLang="ja-JP" sz="900" b="1" dirty="0">
                <a:latin typeface="BIZ UDゴシック" panose="020B0400000000000000" pitchFamily="49" charset="-128"/>
                <a:ea typeface="BIZ UDゴシック" panose="020B0400000000000000" pitchFamily="49" charset="-128"/>
              </a:endParaRPr>
            </a:p>
          </p:txBody>
        </p:sp>
        <p:sp>
          <p:nvSpPr>
            <p:cNvPr id="12" name="テキスト ボックス 11">
              <a:extLst>
                <a:ext uri="{FF2B5EF4-FFF2-40B4-BE49-F238E27FC236}">
                  <a16:creationId xmlns:a16="http://schemas.microsoft.com/office/drawing/2014/main" id="{A2C11461-E9B1-339F-A929-FE2DE1E54BE3}"/>
                </a:ext>
              </a:extLst>
            </p:cNvPr>
            <p:cNvSpPr txBox="1"/>
            <p:nvPr/>
          </p:nvSpPr>
          <p:spPr>
            <a:xfrm>
              <a:off x="4901638" y="5245947"/>
              <a:ext cx="2107062" cy="271913"/>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無回答</a:t>
              </a:r>
              <a:endParaRPr lang="ja-JP" altLang="ja-JP" sz="900" b="1" dirty="0">
                <a:latin typeface="BIZ UDゴシック" panose="020B0400000000000000" pitchFamily="49" charset="-128"/>
                <a:ea typeface="BIZ UDゴシック" panose="020B0400000000000000" pitchFamily="49" charset="-128"/>
              </a:endParaRPr>
            </a:p>
          </p:txBody>
        </p:sp>
        <p:sp>
          <p:nvSpPr>
            <p:cNvPr id="13" name="テキスト ボックス 12">
              <a:extLst>
                <a:ext uri="{FF2B5EF4-FFF2-40B4-BE49-F238E27FC236}">
                  <a16:creationId xmlns:a16="http://schemas.microsoft.com/office/drawing/2014/main" id="{1114EFBE-6228-648A-5090-2562B005EFD4}"/>
                </a:ext>
              </a:extLst>
            </p:cNvPr>
            <p:cNvSpPr txBox="1"/>
            <p:nvPr/>
          </p:nvSpPr>
          <p:spPr>
            <a:xfrm>
              <a:off x="4889052" y="3725753"/>
              <a:ext cx="2107062" cy="271913"/>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主に祖父母</a:t>
              </a:r>
              <a:endParaRPr lang="ja-JP" altLang="ja-JP" sz="900" b="1" dirty="0">
                <a:latin typeface="BIZ UDゴシック" panose="020B0400000000000000" pitchFamily="49" charset="-128"/>
                <a:ea typeface="BIZ UDゴシック" panose="020B0400000000000000" pitchFamily="49" charset="-128"/>
              </a:endParaRPr>
            </a:p>
          </p:txBody>
        </p:sp>
        <p:sp>
          <p:nvSpPr>
            <p:cNvPr id="14" name="テキスト ボックス 13">
              <a:extLst>
                <a:ext uri="{FF2B5EF4-FFF2-40B4-BE49-F238E27FC236}">
                  <a16:creationId xmlns:a16="http://schemas.microsoft.com/office/drawing/2014/main" id="{D0AE23B4-A917-E1BB-3994-129B5246424E}"/>
                </a:ext>
              </a:extLst>
            </p:cNvPr>
            <p:cNvSpPr txBox="1"/>
            <p:nvPr/>
          </p:nvSpPr>
          <p:spPr>
            <a:xfrm>
              <a:off x="4889052" y="4490361"/>
              <a:ext cx="2107062" cy="271913"/>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その他</a:t>
              </a:r>
              <a:endParaRPr lang="ja-JP" altLang="ja-JP" sz="900" b="1" dirty="0">
                <a:latin typeface="BIZ UDゴシック" panose="020B0400000000000000" pitchFamily="49" charset="-128"/>
                <a:ea typeface="BIZ UDゴシック" panose="020B0400000000000000" pitchFamily="49" charset="-128"/>
              </a:endParaRPr>
            </a:p>
          </p:txBody>
        </p:sp>
      </p:grpSp>
      <p:graphicFrame>
        <p:nvGraphicFramePr>
          <p:cNvPr id="3" name="グラフ 2">
            <a:extLst>
              <a:ext uri="{FF2B5EF4-FFF2-40B4-BE49-F238E27FC236}">
                <a16:creationId xmlns:a16="http://schemas.microsoft.com/office/drawing/2014/main" id="{72FAB5F0-982C-DAB1-139D-9A23E27A8081}"/>
              </a:ext>
            </a:extLst>
          </p:cNvPr>
          <p:cNvGraphicFramePr>
            <a:graphicFrameLocks/>
          </p:cNvGraphicFramePr>
          <p:nvPr>
            <p:extLst>
              <p:ext uri="{D42A27DB-BD31-4B8C-83A1-F6EECF244321}">
                <p14:modId xmlns:p14="http://schemas.microsoft.com/office/powerpoint/2010/main" val="2420078047"/>
              </p:ext>
            </p:extLst>
          </p:nvPr>
        </p:nvGraphicFramePr>
        <p:xfrm>
          <a:off x="1440000" y="1554833"/>
          <a:ext cx="3096000" cy="3960000"/>
        </p:xfrm>
        <a:graphic>
          <a:graphicData uri="http://schemas.openxmlformats.org/drawingml/2006/chart">
            <c:chart xmlns:c="http://schemas.openxmlformats.org/drawingml/2006/chart" xmlns:r="http://schemas.openxmlformats.org/officeDocument/2006/relationships" r:id="rId3"/>
          </a:graphicData>
        </a:graphic>
      </p:graphicFrame>
      <p:sp>
        <p:nvSpPr>
          <p:cNvPr id="17" name="テキスト ボックス 16">
            <a:extLst>
              <a:ext uri="{FF2B5EF4-FFF2-40B4-BE49-F238E27FC236}">
                <a16:creationId xmlns:a16="http://schemas.microsoft.com/office/drawing/2014/main" id="{02D3FCE3-DAF1-3628-408C-72AAD897EF49}"/>
              </a:ext>
            </a:extLst>
          </p:cNvPr>
          <p:cNvSpPr txBox="1"/>
          <p:nvPr/>
        </p:nvSpPr>
        <p:spPr>
          <a:xfrm>
            <a:off x="4378561" y="1391720"/>
            <a:ext cx="510384" cy="261610"/>
          </a:xfrm>
          <a:prstGeom prst="rect">
            <a:avLst/>
          </a:prstGeom>
          <a:noFill/>
        </p:spPr>
        <p:txBody>
          <a:bodyPr wrap="square" rtlCol="0">
            <a:spAutoFit/>
          </a:bodyPr>
          <a:lstStyle/>
          <a:p>
            <a:r>
              <a:rPr lang="ja-JP" altLang="en-US" sz="1100" dirty="0">
                <a:latin typeface="BIZ UDゴシック" panose="020B0400000000000000" pitchFamily="49" charset="-128"/>
                <a:ea typeface="BIZ UDゴシック" panose="020B0400000000000000" pitchFamily="49" charset="-128"/>
              </a:rPr>
              <a:t>％</a:t>
            </a:r>
            <a:endParaRPr lang="ja-JP" altLang="ja-JP" sz="1100" dirty="0">
              <a:latin typeface="BIZ UDゴシック" panose="020B0400000000000000" pitchFamily="49" charset="-128"/>
              <a:ea typeface="BIZ UDゴシック" panose="020B0400000000000000" pitchFamily="49" charset="-128"/>
            </a:endParaRPr>
          </a:p>
        </p:txBody>
      </p:sp>
      <p:graphicFrame>
        <p:nvGraphicFramePr>
          <p:cNvPr id="6" name="グラフ 5">
            <a:extLst>
              <a:ext uri="{FF2B5EF4-FFF2-40B4-BE49-F238E27FC236}">
                <a16:creationId xmlns:a16="http://schemas.microsoft.com/office/drawing/2014/main" id="{4F5264B2-D9A7-337D-BFED-A75391F32ADB}"/>
              </a:ext>
            </a:extLst>
          </p:cNvPr>
          <p:cNvGraphicFramePr>
            <a:graphicFrameLocks/>
          </p:cNvGraphicFramePr>
          <p:nvPr>
            <p:extLst>
              <p:ext uri="{D42A27DB-BD31-4B8C-83A1-F6EECF244321}">
                <p14:modId xmlns:p14="http://schemas.microsoft.com/office/powerpoint/2010/main" val="2560637962"/>
              </p:ext>
            </p:extLst>
          </p:nvPr>
        </p:nvGraphicFramePr>
        <p:xfrm>
          <a:off x="540000" y="5514833"/>
          <a:ext cx="3888000" cy="2384533"/>
        </p:xfrm>
        <a:graphic>
          <a:graphicData uri="http://schemas.openxmlformats.org/drawingml/2006/chart">
            <c:chart xmlns:c="http://schemas.openxmlformats.org/drawingml/2006/chart" xmlns:r="http://schemas.openxmlformats.org/officeDocument/2006/relationships" r:id="rId4"/>
          </a:graphicData>
        </a:graphic>
      </p:graphicFrame>
      <p:grpSp>
        <p:nvGrpSpPr>
          <p:cNvPr id="7" name="グループ化 6">
            <a:extLst>
              <a:ext uri="{FF2B5EF4-FFF2-40B4-BE49-F238E27FC236}">
                <a16:creationId xmlns:a16="http://schemas.microsoft.com/office/drawing/2014/main" id="{4B703FC5-7272-D0E4-037E-330C57805C6D}"/>
              </a:ext>
            </a:extLst>
          </p:cNvPr>
          <p:cNvGrpSpPr/>
          <p:nvPr/>
        </p:nvGrpSpPr>
        <p:grpSpPr>
          <a:xfrm>
            <a:off x="5240444" y="1945840"/>
            <a:ext cx="2549471" cy="3356960"/>
            <a:chOff x="4786047" y="1207792"/>
            <a:chExt cx="2549471" cy="3970495"/>
          </a:xfrm>
        </p:grpSpPr>
        <p:sp>
          <p:nvSpPr>
            <p:cNvPr id="15" name="テキスト ボックス 14">
              <a:extLst>
                <a:ext uri="{FF2B5EF4-FFF2-40B4-BE49-F238E27FC236}">
                  <a16:creationId xmlns:a16="http://schemas.microsoft.com/office/drawing/2014/main" id="{5765FC90-F103-2A01-7636-9CD8C465FFD6}"/>
                </a:ext>
              </a:extLst>
            </p:cNvPr>
            <p:cNvSpPr txBox="1"/>
            <p:nvPr/>
          </p:nvSpPr>
          <p:spPr>
            <a:xfrm>
              <a:off x="4786047" y="1207792"/>
              <a:ext cx="2521387" cy="253916"/>
            </a:xfrm>
            <a:prstGeom prst="rect">
              <a:avLst/>
            </a:prstGeom>
            <a:noFill/>
          </p:spPr>
          <p:txBody>
            <a:bodyPr wrap="square" rtlCol="0">
              <a:spAutoFit/>
            </a:bodyPr>
            <a:lstStyle/>
            <a:p>
              <a:r>
                <a:rPr lang="ja-JP" altLang="en-US" sz="1050" b="1" dirty="0">
                  <a:latin typeface="BIZ UDゴシック" panose="020B0400000000000000" pitchFamily="49" charset="-128"/>
                  <a:ea typeface="BIZ UDゴシック" panose="020B0400000000000000" pitchFamily="49" charset="-128"/>
                </a:rPr>
                <a:t>父母ともに</a:t>
              </a:r>
              <a:endParaRPr lang="ja-JP" altLang="ja-JP" sz="1050" b="1" dirty="0">
                <a:latin typeface="BIZ UDゴシック" panose="020B0400000000000000" pitchFamily="49" charset="-128"/>
                <a:ea typeface="BIZ UDゴシック" panose="020B0400000000000000" pitchFamily="49" charset="-128"/>
              </a:endParaRPr>
            </a:p>
          </p:txBody>
        </p:sp>
        <p:sp>
          <p:nvSpPr>
            <p:cNvPr id="18" name="テキスト ボックス 17">
              <a:extLst>
                <a:ext uri="{FF2B5EF4-FFF2-40B4-BE49-F238E27FC236}">
                  <a16:creationId xmlns:a16="http://schemas.microsoft.com/office/drawing/2014/main" id="{3CCBB448-E9BC-CB09-09D1-7895246FF693}"/>
                </a:ext>
              </a:extLst>
            </p:cNvPr>
            <p:cNvSpPr txBox="1"/>
            <p:nvPr/>
          </p:nvSpPr>
          <p:spPr>
            <a:xfrm>
              <a:off x="4788437" y="2729891"/>
              <a:ext cx="2521387" cy="253916"/>
            </a:xfrm>
            <a:prstGeom prst="rect">
              <a:avLst/>
            </a:prstGeom>
            <a:noFill/>
          </p:spPr>
          <p:txBody>
            <a:bodyPr wrap="square" rtlCol="0">
              <a:spAutoFit/>
            </a:bodyPr>
            <a:lstStyle/>
            <a:p>
              <a:r>
                <a:rPr lang="ja-JP" altLang="en-US" sz="1050" b="1" dirty="0">
                  <a:latin typeface="BIZ UDゴシック" panose="020B0400000000000000" pitchFamily="49" charset="-128"/>
                  <a:ea typeface="BIZ UDゴシック" panose="020B0400000000000000" pitchFamily="49" charset="-128"/>
                </a:rPr>
                <a:t>主に父親</a:t>
              </a:r>
              <a:endParaRPr lang="ja-JP" altLang="ja-JP" sz="1050" b="1" dirty="0">
                <a:latin typeface="BIZ UDゴシック" panose="020B0400000000000000" pitchFamily="49" charset="-128"/>
                <a:ea typeface="BIZ UDゴシック" panose="020B0400000000000000" pitchFamily="49" charset="-128"/>
              </a:endParaRPr>
            </a:p>
          </p:txBody>
        </p:sp>
        <p:sp>
          <p:nvSpPr>
            <p:cNvPr id="19" name="テキスト ボックス 18">
              <a:extLst>
                <a:ext uri="{FF2B5EF4-FFF2-40B4-BE49-F238E27FC236}">
                  <a16:creationId xmlns:a16="http://schemas.microsoft.com/office/drawing/2014/main" id="{B01EF5F5-4393-FE46-E1E8-6C2437477B43}"/>
                </a:ext>
              </a:extLst>
            </p:cNvPr>
            <p:cNvSpPr txBox="1"/>
            <p:nvPr/>
          </p:nvSpPr>
          <p:spPr>
            <a:xfrm>
              <a:off x="4814131" y="4176987"/>
              <a:ext cx="2521387" cy="253916"/>
            </a:xfrm>
            <a:prstGeom prst="rect">
              <a:avLst/>
            </a:prstGeom>
            <a:noFill/>
          </p:spPr>
          <p:txBody>
            <a:bodyPr wrap="square" rtlCol="0">
              <a:spAutoFit/>
            </a:bodyPr>
            <a:lstStyle/>
            <a:p>
              <a:r>
                <a:rPr lang="ja-JP" altLang="en-US" sz="1050" b="1" dirty="0">
                  <a:latin typeface="BIZ UDゴシック" panose="020B0400000000000000" pitchFamily="49" charset="-128"/>
                  <a:ea typeface="BIZ UDゴシック" panose="020B0400000000000000" pitchFamily="49" charset="-128"/>
                </a:rPr>
                <a:t>その他</a:t>
              </a:r>
              <a:endParaRPr lang="ja-JP" altLang="ja-JP" sz="1050" b="1" dirty="0">
                <a:latin typeface="BIZ UDゴシック" panose="020B0400000000000000" pitchFamily="49" charset="-128"/>
                <a:ea typeface="BIZ UDゴシック" panose="020B0400000000000000" pitchFamily="49" charset="-128"/>
              </a:endParaRPr>
            </a:p>
          </p:txBody>
        </p:sp>
        <p:sp>
          <p:nvSpPr>
            <p:cNvPr id="20" name="テキスト ボックス 19">
              <a:extLst>
                <a:ext uri="{FF2B5EF4-FFF2-40B4-BE49-F238E27FC236}">
                  <a16:creationId xmlns:a16="http://schemas.microsoft.com/office/drawing/2014/main" id="{DFC57F07-0761-2B0A-8816-6609AC04DCE6}"/>
                </a:ext>
              </a:extLst>
            </p:cNvPr>
            <p:cNvSpPr txBox="1"/>
            <p:nvPr/>
          </p:nvSpPr>
          <p:spPr>
            <a:xfrm>
              <a:off x="4809702" y="4916677"/>
              <a:ext cx="2521387" cy="261610"/>
            </a:xfrm>
            <a:prstGeom prst="rect">
              <a:avLst/>
            </a:prstGeom>
            <a:noFill/>
          </p:spPr>
          <p:txBody>
            <a:bodyPr wrap="square" rtlCol="0">
              <a:spAutoFit/>
            </a:bodyPr>
            <a:lstStyle/>
            <a:p>
              <a:r>
                <a:rPr lang="ja-JP" altLang="en-US" sz="1050" b="1" dirty="0">
                  <a:latin typeface="BIZ UDゴシック" panose="020B0400000000000000" pitchFamily="49" charset="-128"/>
                  <a:ea typeface="BIZ UDゴシック" panose="020B0400000000000000" pitchFamily="49" charset="-128"/>
                </a:rPr>
                <a:t>無回答</a:t>
              </a:r>
              <a:endParaRPr lang="ja-JP" altLang="ja-JP" sz="1050" b="1" dirty="0">
                <a:latin typeface="BIZ UDゴシック" panose="020B0400000000000000" pitchFamily="49" charset="-128"/>
                <a:ea typeface="BIZ UDゴシック" panose="020B0400000000000000" pitchFamily="49" charset="-128"/>
              </a:endParaRPr>
            </a:p>
          </p:txBody>
        </p:sp>
        <p:sp>
          <p:nvSpPr>
            <p:cNvPr id="21" name="テキスト ボックス 20">
              <a:extLst>
                <a:ext uri="{FF2B5EF4-FFF2-40B4-BE49-F238E27FC236}">
                  <a16:creationId xmlns:a16="http://schemas.microsoft.com/office/drawing/2014/main" id="{AFD33A4F-D6A6-8320-F675-F28B4499377D}"/>
                </a:ext>
              </a:extLst>
            </p:cNvPr>
            <p:cNvSpPr txBox="1"/>
            <p:nvPr/>
          </p:nvSpPr>
          <p:spPr>
            <a:xfrm>
              <a:off x="4786047" y="1968897"/>
              <a:ext cx="2521387" cy="253916"/>
            </a:xfrm>
            <a:prstGeom prst="rect">
              <a:avLst/>
            </a:prstGeom>
            <a:noFill/>
          </p:spPr>
          <p:txBody>
            <a:bodyPr wrap="square" rtlCol="0">
              <a:spAutoFit/>
            </a:bodyPr>
            <a:lstStyle/>
            <a:p>
              <a:r>
                <a:rPr lang="ja-JP" altLang="en-US" sz="1050" b="1" dirty="0">
                  <a:latin typeface="BIZ UDゴシック" panose="020B0400000000000000" pitchFamily="49" charset="-128"/>
                  <a:ea typeface="BIZ UDゴシック" panose="020B0400000000000000" pitchFamily="49" charset="-128"/>
                </a:rPr>
                <a:t>主に母親</a:t>
              </a:r>
              <a:endParaRPr lang="ja-JP" altLang="ja-JP" sz="1050" b="1" dirty="0">
                <a:latin typeface="BIZ UDゴシック" panose="020B0400000000000000" pitchFamily="49" charset="-128"/>
                <a:ea typeface="BIZ UDゴシック" panose="020B0400000000000000" pitchFamily="49" charset="-128"/>
              </a:endParaRPr>
            </a:p>
          </p:txBody>
        </p:sp>
        <p:sp>
          <p:nvSpPr>
            <p:cNvPr id="22" name="テキスト ボックス 21">
              <a:extLst>
                <a:ext uri="{FF2B5EF4-FFF2-40B4-BE49-F238E27FC236}">
                  <a16:creationId xmlns:a16="http://schemas.microsoft.com/office/drawing/2014/main" id="{D8FDA283-4469-E5F3-7884-28134EADD869}"/>
                </a:ext>
              </a:extLst>
            </p:cNvPr>
            <p:cNvSpPr txBox="1"/>
            <p:nvPr/>
          </p:nvSpPr>
          <p:spPr>
            <a:xfrm>
              <a:off x="4788437" y="3449278"/>
              <a:ext cx="2521387" cy="253916"/>
            </a:xfrm>
            <a:prstGeom prst="rect">
              <a:avLst/>
            </a:prstGeom>
            <a:noFill/>
          </p:spPr>
          <p:txBody>
            <a:bodyPr wrap="square" rtlCol="0">
              <a:spAutoFit/>
            </a:bodyPr>
            <a:lstStyle/>
            <a:p>
              <a:r>
                <a:rPr lang="ja-JP" altLang="en-US" sz="1050" b="1" dirty="0">
                  <a:latin typeface="BIZ UDゴシック" panose="020B0400000000000000" pitchFamily="49" charset="-128"/>
                  <a:ea typeface="BIZ UDゴシック" panose="020B0400000000000000" pitchFamily="49" charset="-128"/>
                </a:rPr>
                <a:t>主に祖父母</a:t>
              </a:r>
              <a:endParaRPr lang="ja-JP" altLang="ja-JP" sz="1050" b="1" dirty="0">
                <a:latin typeface="BIZ UDゴシック" panose="020B0400000000000000" pitchFamily="49" charset="-128"/>
                <a:ea typeface="BIZ UDゴシック" panose="020B0400000000000000" pitchFamily="49" charset="-128"/>
              </a:endParaRPr>
            </a:p>
          </p:txBody>
        </p:sp>
      </p:grpSp>
      <p:graphicFrame>
        <p:nvGraphicFramePr>
          <p:cNvPr id="24" name="グラフ 23">
            <a:extLst>
              <a:ext uri="{FF2B5EF4-FFF2-40B4-BE49-F238E27FC236}">
                <a16:creationId xmlns:a16="http://schemas.microsoft.com/office/drawing/2014/main" id="{7000C7C6-B314-F194-B9F8-FB78F20CADBE}"/>
              </a:ext>
            </a:extLst>
          </p:cNvPr>
          <p:cNvGraphicFramePr>
            <a:graphicFrameLocks/>
          </p:cNvGraphicFramePr>
          <p:nvPr>
            <p:extLst>
              <p:ext uri="{D42A27DB-BD31-4B8C-83A1-F6EECF244321}">
                <p14:modId xmlns:p14="http://schemas.microsoft.com/office/powerpoint/2010/main" val="680403239"/>
              </p:ext>
            </p:extLst>
          </p:nvPr>
        </p:nvGraphicFramePr>
        <p:xfrm>
          <a:off x="6501137" y="1555200"/>
          <a:ext cx="3096000" cy="39600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5" name="グラフ 24">
            <a:extLst>
              <a:ext uri="{FF2B5EF4-FFF2-40B4-BE49-F238E27FC236}">
                <a16:creationId xmlns:a16="http://schemas.microsoft.com/office/drawing/2014/main" id="{88AB8144-5B83-2915-E704-447F8E5FB3FD}"/>
              </a:ext>
            </a:extLst>
          </p:cNvPr>
          <p:cNvGraphicFramePr>
            <a:graphicFrameLocks/>
          </p:cNvGraphicFramePr>
          <p:nvPr>
            <p:extLst>
              <p:ext uri="{D42A27DB-BD31-4B8C-83A1-F6EECF244321}">
                <p14:modId xmlns:p14="http://schemas.microsoft.com/office/powerpoint/2010/main" val="3386904869"/>
              </p:ext>
            </p:extLst>
          </p:nvPr>
        </p:nvGraphicFramePr>
        <p:xfrm>
          <a:off x="5472000" y="5514833"/>
          <a:ext cx="4464000" cy="3492000"/>
        </p:xfrm>
        <a:graphic>
          <a:graphicData uri="http://schemas.openxmlformats.org/drawingml/2006/chart">
            <c:chart xmlns:c="http://schemas.openxmlformats.org/drawingml/2006/chart" xmlns:r="http://schemas.openxmlformats.org/officeDocument/2006/relationships" r:id="rId6"/>
          </a:graphicData>
        </a:graphic>
      </p:graphicFrame>
      <p:sp>
        <p:nvSpPr>
          <p:cNvPr id="27" name="テキスト ボックス 26">
            <a:extLst>
              <a:ext uri="{FF2B5EF4-FFF2-40B4-BE49-F238E27FC236}">
                <a16:creationId xmlns:a16="http://schemas.microsoft.com/office/drawing/2014/main" id="{5940D690-FB0A-67FB-B124-5BAD0CB7A687}"/>
              </a:ext>
            </a:extLst>
          </p:cNvPr>
          <p:cNvSpPr txBox="1"/>
          <p:nvPr/>
        </p:nvSpPr>
        <p:spPr>
          <a:xfrm>
            <a:off x="242815" y="1187493"/>
            <a:ext cx="1885115" cy="347231"/>
          </a:xfrm>
          <a:prstGeom prst="rect">
            <a:avLst/>
          </a:prstGeom>
          <a:noFill/>
        </p:spPr>
        <p:txBody>
          <a:bodyPr wrap="square" rtlCol="0">
            <a:spAutoFit/>
          </a:bodyPr>
          <a:lstStyle/>
          <a:p>
            <a:pPr>
              <a:spcBef>
                <a:spcPts val="600"/>
              </a:spcBef>
            </a:pPr>
            <a:r>
              <a:rPr lang="ja-JP" altLang="en-US" sz="1600" b="1" dirty="0">
                <a:latin typeface="BIZ UDゴシック" panose="020B0400000000000000" pitchFamily="49" charset="-128"/>
                <a:ea typeface="BIZ UDゴシック" panose="020B0400000000000000" pitchFamily="49" charset="-128"/>
              </a:rPr>
              <a:t>就学前児童保護者</a:t>
            </a:r>
            <a:endParaRPr lang="ja-JP" altLang="ja-JP" sz="1600" b="1" dirty="0">
              <a:latin typeface="BIZ UDゴシック" panose="020B0400000000000000" pitchFamily="49" charset="-128"/>
              <a:ea typeface="BIZ UDゴシック" panose="020B0400000000000000" pitchFamily="49" charset="-128"/>
            </a:endParaRPr>
          </a:p>
        </p:txBody>
      </p:sp>
      <p:sp>
        <p:nvSpPr>
          <p:cNvPr id="28" name="テキスト ボックス 27">
            <a:extLst>
              <a:ext uri="{FF2B5EF4-FFF2-40B4-BE49-F238E27FC236}">
                <a16:creationId xmlns:a16="http://schemas.microsoft.com/office/drawing/2014/main" id="{054597A2-BA82-ABFC-3E2B-562C4A0312E1}"/>
              </a:ext>
            </a:extLst>
          </p:cNvPr>
          <p:cNvSpPr txBox="1"/>
          <p:nvPr/>
        </p:nvSpPr>
        <p:spPr>
          <a:xfrm>
            <a:off x="5264099" y="1187492"/>
            <a:ext cx="1620878" cy="347231"/>
          </a:xfrm>
          <a:prstGeom prst="rect">
            <a:avLst/>
          </a:prstGeom>
          <a:noFill/>
        </p:spPr>
        <p:txBody>
          <a:bodyPr wrap="square" rtlCol="0">
            <a:spAutoFit/>
          </a:bodyPr>
          <a:lstStyle/>
          <a:p>
            <a:pPr>
              <a:spcBef>
                <a:spcPts val="600"/>
              </a:spcBef>
            </a:pPr>
            <a:r>
              <a:rPr lang="ja-JP" altLang="en-US" sz="1600" b="1" dirty="0">
                <a:latin typeface="BIZ UDゴシック" panose="020B0400000000000000" pitchFamily="49" charset="-128"/>
                <a:ea typeface="BIZ UDゴシック" panose="020B0400000000000000" pitchFamily="49" charset="-128"/>
              </a:rPr>
              <a:t>小学生の保護者</a:t>
            </a:r>
            <a:endParaRPr lang="ja-JP" altLang="ja-JP" sz="1600" b="1" dirty="0">
              <a:latin typeface="BIZ UDゴシック" panose="020B0400000000000000" pitchFamily="49" charset="-128"/>
              <a:ea typeface="BIZ UDゴシック" panose="020B0400000000000000" pitchFamily="49" charset="-128"/>
            </a:endParaRPr>
          </a:p>
        </p:txBody>
      </p:sp>
      <p:sp>
        <p:nvSpPr>
          <p:cNvPr id="29" name="テキスト ボックス 28">
            <a:extLst>
              <a:ext uri="{FF2B5EF4-FFF2-40B4-BE49-F238E27FC236}">
                <a16:creationId xmlns:a16="http://schemas.microsoft.com/office/drawing/2014/main" id="{B0F2023C-69D7-104C-767B-01122208C456}"/>
              </a:ext>
            </a:extLst>
          </p:cNvPr>
          <p:cNvSpPr txBox="1"/>
          <p:nvPr/>
        </p:nvSpPr>
        <p:spPr>
          <a:xfrm>
            <a:off x="9427080" y="1391720"/>
            <a:ext cx="510384" cy="261610"/>
          </a:xfrm>
          <a:prstGeom prst="rect">
            <a:avLst/>
          </a:prstGeom>
          <a:noFill/>
        </p:spPr>
        <p:txBody>
          <a:bodyPr wrap="square" rtlCol="0">
            <a:spAutoFit/>
          </a:bodyPr>
          <a:lstStyle/>
          <a:p>
            <a:r>
              <a:rPr lang="ja-JP" altLang="en-US" sz="1100" dirty="0">
                <a:latin typeface="BIZ UDゴシック" panose="020B0400000000000000" pitchFamily="49" charset="-128"/>
                <a:ea typeface="BIZ UDゴシック" panose="020B0400000000000000" pitchFamily="49" charset="-128"/>
              </a:rPr>
              <a:t>％</a:t>
            </a:r>
            <a:endParaRPr lang="ja-JP" altLang="ja-JP" sz="11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2470942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7">
                                            <p:txEl>
                                              <p:pRg st="0" end="0"/>
                                            </p:txEl>
                                          </p:spTgt>
                                        </p:tgtEl>
                                        <p:attrNameLst>
                                          <p:attrName>style.visibility</p:attrName>
                                        </p:attrNameLst>
                                      </p:cBhvr>
                                      <p:to>
                                        <p:strVal val="visible"/>
                                      </p:to>
                                    </p:set>
                                    <p:anim calcmode="lin" valueType="num">
                                      <p:cBhvr additive="base">
                                        <p:cTn id="11" dur="500" fill="hold"/>
                                        <p:tgtEl>
                                          <p:spTgt spid="27">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7">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8">
                                            <p:txEl>
                                              <p:pRg st="0" end="0"/>
                                            </p:txEl>
                                          </p:spTgt>
                                        </p:tgtEl>
                                        <p:attrNameLst>
                                          <p:attrName>style.visibility</p:attrName>
                                        </p:attrNameLst>
                                      </p:cBhvr>
                                      <p:to>
                                        <p:strVal val="visible"/>
                                      </p:to>
                                    </p:set>
                                    <p:anim calcmode="lin" valueType="num">
                                      <p:cBhvr additive="base">
                                        <p:cTn id="15" dur="500" fill="hold"/>
                                        <p:tgtEl>
                                          <p:spTgt spid="28">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E9235C-8FAE-F8D2-89D4-0BF9FC8CFEE8}"/>
            </a:ext>
          </a:extLst>
        </p:cNvPr>
        <p:cNvGrpSpPr/>
        <p:nvPr/>
      </p:nvGrpSpPr>
      <p:grpSpPr>
        <a:xfrm>
          <a:off x="0" y="0"/>
          <a:ext cx="0" cy="0"/>
          <a:chOff x="0" y="0"/>
          <a:chExt cx="0" cy="0"/>
        </a:xfrm>
      </p:grpSpPr>
      <p:sp>
        <p:nvSpPr>
          <p:cNvPr id="2" name="スライド番号プレースホルダー 3">
            <a:extLst>
              <a:ext uri="{FF2B5EF4-FFF2-40B4-BE49-F238E27FC236}">
                <a16:creationId xmlns:a16="http://schemas.microsoft.com/office/drawing/2014/main" id="{B6945677-446B-EFDA-E230-2B2FCAA3CEC2}"/>
              </a:ext>
            </a:extLst>
          </p:cNvPr>
          <p:cNvSpPr>
            <a:spLocks noGrp="1"/>
          </p:cNvSpPr>
          <p:nvPr>
            <p:ph type="sldNum" sz="quarter" idx="12"/>
          </p:nvPr>
        </p:nvSpPr>
        <p:spPr>
          <a:xfrm>
            <a:off x="6996114" y="6381442"/>
            <a:ext cx="2290762" cy="280959"/>
          </a:xfrm>
        </p:spPr>
        <p:txBody>
          <a:bodyPr/>
          <a:lstStyle/>
          <a:p>
            <a:fld id="{299DD5A9-4EF1-497E-92EF-2D23CF305E03}" type="slidenum">
              <a:rPr lang="en-US" altLang="ja-JP" noProof="1" smtClean="0"/>
              <a:pPr/>
              <a:t>5</a:t>
            </a:fld>
            <a:endParaRPr lang="ja-JP" altLang="en-US" noProof="1"/>
          </a:p>
        </p:txBody>
      </p:sp>
      <p:sp>
        <p:nvSpPr>
          <p:cNvPr id="4" name="テキスト ボックス 3">
            <a:extLst>
              <a:ext uri="{FF2B5EF4-FFF2-40B4-BE49-F238E27FC236}">
                <a16:creationId xmlns:a16="http://schemas.microsoft.com/office/drawing/2014/main" id="{A6421F30-5A2E-5073-8827-CBBE7A1770C0}"/>
              </a:ext>
            </a:extLst>
          </p:cNvPr>
          <p:cNvSpPr txBox="1"/>
          <p:nvPr/>
        </p:nvSpPr>
        <p:spPr>
          <a:xfrm>
            <a:off x="1343037" y="360000"/>
            <a:ext cx="7219926" cy="646331"/>
          </a:xfrm>
          <a:prstGeom prst="rect">
            <a:avLst/>
          </a:prstGeom>
          <a:noFill/>
          <a:ln>
            <a:solidFill>
              <a:schemeClr val="tx1"/>
            </a:solidFill>
            <a:prstDash val="dash"/>
          </a:ln>
        </p:spPr>
        <p:txBody>
          <a:bodyPr wrap="square" rtlCol="0">
            <a:spAutoFit/>
          </a:bodyPr>
          <a:lstStyle/>
          <a:p>
            <a:pPr>
              <a:spcBef>
                <a:spcPts val="600"/>
              </a:spcBef>
            </a:pPr>
            <a:r>
              <a:rPr lang="ja-JP" altLang="ja-JP" dirty="0">
                <a:latin typeface="BIZ UDゴシック" panose="020B0400000000000000" pitchFamily="49" charset="-128"/>
                <a:ea typeface="BIZ UDゴシック" panose="020B0400000000000000" pitchFamily="49" charset="-128"/>
              </a:rPr>
              <a:t>問　日頃、あて名のお子さんをみてもらえる親族・知人はいますか。（○はいくつでも）</a:t>
            </a:r>
          </a:p>
        </p:txBody>
      </p:sp>
      <p:grpSp>
        <p:nvGrpSpPr>
          <p:cNvPr id="16" name="グループ化 15">
            <a:extLst>
              <a:ext uri="{FF2B5EF4-FFF2-40B4-BE49-F238E27FC236}">
                <a16:creationId xmlns:a16="http://schemas.microsoft.com/office/drawing/2014/main" id="{9D46885F-D5FF-B85D-1A4D-7429767B6A72}"/>
              </a:ext>
            </a:extLst>
          </p:cNvPr>
          <p:cNvGrpSpPr/>
          <p:nvPr/>
        </p:nvGrpSpPr>
        <p:grpSpPr>
          <a:xfrm>
            <a:off x="279258" y="1904047"/>
            <a:ext cx="2536448" cy="3446636"/>
            <a:chOff x="4653811" y="1274041"/>
            <a:chExt cx="2536448" cy="3446636"/>
          </a:xfrm>
        </p:grpSpPr>
        <p:sp>
          <p:nvSpPr>
            <p:cNvPr id="9" name="テキスト ボックス 8">
              <a:extLst>
                <a:ext uri="{FF2B5EF4-FFF2-40B4-BE49-F238E27FC236}">
                  <a16:creationId xmlns:a16="http://schemas.microsoft.com/office/drawing/2014/main" id="{2E16A39D-3082-7F6C-2090-B1017F1D9E20}"/>
                </a:ext>
              </a:extLst>
            </p:cNvPr>
            <p:cNvSpPr txBox="1"/>
            <p:nvPr/>
          </p:nvSpPr>
          <p:spPr>
            <a:xfrm>
              <a:off x="4653811" y="1274041"/>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日常的に祖父母等の</a:t>
              </a:r>
              <a:br>
                <a:rPr lang="en-US" altLang="ja-JP" sz="900" b="1" dirty="0">
                  <a:latin typeface="BIZ UDゴシック" panose="020B0400000000000000" pitchFamily="49" charset="-128"/>
                  <a:ea typeface="BIZ UDゴシック" panose="020B0400000000000000" pitchFamily="49" charset="-128"/>
                </a:rPr>
              </a:br>
              <a:r>
                <a:rPr lang="ja-JP" altLang="en-US" sz="900" b="1" dirty="0">
                  <a:latin typeface="BIZ UDゴシック" panose="020B0400000000000000" pitchFamily="49" charset="-128"/>
                  <a:ea typeface="BIZ UDゴシック" panose="020B0400000000000000" pitchFamily="49" charset="-128"/>
                </a:rPr>
                <a:t>親族にみてもらえる</a:t>
              </a:r>
              <a:endParaRPr lang="ja-JP" altLang="ja-JP" sz="900" b="1" dirty="0">
                <a:latin typeface="BIZ UDゴシック" panose="020B0400000000000000" pitchFamily="49" charset="-128"/>
                <a:ea typeface="BIZ UDゴシック" panose="020B0400000000000000" pitchFamily="49" charset="-128"/>
              </a:endParaRPr>
            </a:p>
          </p:txBody>
        </p:sp>
        <p:sp>
          <p:nvSpPr>
            <p:cNvPr id="10" name="テキスト ボックス 9">
              <a:extLst>
                <a:ext uri="{FF2B5EF4-FFF2-40B4-BE49-F238E27FC236}">
                  <a16:creationId xmlns:a16="http://schemas.microsoft.com/office/drawing/2014/main" id="{9D0AD1EE-B4D8-CC29-FDA7-2382F2CBDEFF}"/>
                </a:ext>
              </a:extLst>
            </p:cNvPr>
            <p:cNvSpPr txBox="1"/>
            <p:nvPr/>
          </p:nvSpPr>
          <p:spPr>
            <a:xfrm>
              <a:off x="4668872" y="1869283"/>
              <a:ext cx="2521387" cy="507831"/>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緊急時もしくは用事</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の際には祖父母等の</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親族にみてもらえる</a:t>
              </a:r>
              <a:endParaRPr lang="ja-JP" altLang="ja-JP" sz="900" b="1" dirty="0">
                <a:latin typeface="BIZ UDゴシック" panose="020B0400000000000000" pitchFamily="49" charset="-128"/>
                <a:ea typeface="BIZ UDゴシック" panose="020B0400000000000000" pitchFamily="49" charset="-128"/>
              </a:endParaRPr>
            </a:p>
          </p:txBody>
        </p:sp>
        <p:sp>
          <p:nvSpPr>
            <p:cNvPr id="12" name="テキスト ボックス 11">
              <a:extLst>
                <a:ext uri="{FF2B5EF4-FFF2-40B4-BE49-F238E27FC236}">
                  <a16:creationId xmlns:a16="http://schemas.microsoft.com/office/drawing/2014/main" id="{3B8B4737-4056-E727-6D9E-00910ED0CA70}"/>
                </a:ext>
              </a:extLst>
            </p:cNvPr>
            <p:cNvSpPr txBox="1"/>
            <p:nvPr/>
          </p:nvSpPr>
          <p:spPr>
            <a:xfrm>
              <a:off x="4668872" y="4489845"/>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無回答</a:t>
              </a:r>
              <a:endParaRPr lang="ja-JP" altLang="ja-JP" sz="900" b="1" dirty="0">
                <a:latin typeface="BIZ UDゴシック" panose="020B0400000000000000" pitchFamily="49" charset="-128"/>
                <a:ea typeface="BIZ UDゴシック" panose="020B0400000000000000" pitchFamily="49" charset="-128"/>
              </a:endParaRPr>
            </a:p>
          </p:txBody>
        </p:sp>
        <p:sp>
          <p:nvSpPr>
            <p:cNvPr id="13" name="テキスト ボックス 12">
              <a:extLst>
                <a:ext uri="{FF2B5EF4-FFF2-40B4-BE49-F238E27FC236}">
                  <a16:creationId xmlns:a16="http://schemas.microsoft.com/office/drawing/2014/main" id="{A3FBC5B7-D4E7-4FDC-C65E-A355E8F871EC}"/>
                </a:ext>
              </a:extLst>
            </p:cNvPr>
            <p:cNvSpPr txBox="1"/>
            <p:nvPr/>
          </p:nvSpPr>
          <p:spPr>
            <a:xfrm>
              <a:off x="4664444" y="2474190"/>
              <a:ext cx="2521387" cy="507831"/>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日常的に子どもをみ</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てもらえる友人・知</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人がいる</a:t>
              </a:r>
              <a:endParaRPr lang="ja-JP" altLang="ja-JP" sz="900" b="1" dirty="0">
                <a:latin typeface="BIZ UDゴシック" panose="020B0400000000000000" pitchFamily="49" charset="-128"/>
                <a:ea typeface="BIZ UDゴシック" panose="020B0400000000000000" pitchFamily="49" charset="-128"/>
              </a:endParaRPr>
            </a:p>
          </p:txBody>
        </p:sp>
        <p:sp>
          <p:nvSpPr>
            <p:cNvPr id="14" name="テキスト ボックス 13">
              <a:extLst>
                <a:ext uri="{FF2B5EF4-FFF2-40B4-BE49-F238E27FC236}">
                  <a16:creationId xmlns:a16="http://schemas.microsoft.com/office/drawing/2014/main" id="{95C968CA-3C28-17AD-3975-D14813A13B61}"/>
                </a:ext>
              </a:extLst>
            </p:cNvPr>
            <p:cNvSpPr txBox="1"/>
            <p:nvPr/>
          </p:nvSpPr>
          <p:spPr>
            <a:xfrm>
              <a:off x="4668872" y="3068048"/>
              <a:ext cx="2521387" cy="646331"/>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緊急時もしくは用事</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の際には子どもをみ</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てもらえる友人・知</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人がいる</a:t>
              </a:r>
              <a:endParaRPr lang="ja-JP" altLang="ja-JP" sz="900" b="1" dirty="0">
                <a:latin typeface="BIZ UDゴシック" panose="020B0400000000000000" pitchFamily="49" charset="-128"/>
                <a:ea typeface="BIZ UDゴシック" panose="020B0400000000000000" pitchFamily="49" charset="-128"/>
              </a:endParaRPr>
            </a:p>
          </p:txBody>
        </p:sp>
        <p:sp>
          <p:nvSpPr>
            <p:cNvPr id="6" name="テキスト ボックス 5">
              <a:extLst>
                <a:ext uri="{FF2B5EF4-FFF2-40B4-BE49-F238E27FC236}">
                  <a16:creationId xmlns:a16="http://schemas.microsoft.com/office/drawing/2014/main" id="{C3AC986B-6184-CC15-EB55-A85AC617A720}"/>
                </a:ext>
              </a:extLst>
            </p:cNvPr>
            <p:cNvSpPr txBox="1"/>
            <p:nvPr/>
          </p:nvSpPr>
          <p:spPr>
            <a:xfrm>
              <a:off x="4664443" y="3884870"/>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いずれもない</a:t>
              </a:r>
              <a:endParaRPr lang="ja-JP" altLang="ja-JP" sz="900" b="1" dirty="0">
                <a:latin typeface="BIZ UDゴシック" panose="020B0400000000000000" pitchFamily="49" charset="-128"/>
                <a:ea typeface="BIZ UDゴシック" panose="020B0400000000000000" pitchFamily="49" charset="-128"/>
              </a:endParaRPr>
            </a:p>
          </p:txBody>
        </p:sp>
      </p:grpSp>
      <p:graphicFrame>
        <p:nvGraphicFramePr>
          <p:cNvPr id="3" name="グラフ 2">
            <a:extLst>
              <a:ext uri="{FF2B5EF4-FFF2-40B4-BE49-F238E27FC236}">
                <a16:creationId xmlns:a16="http://schemas.microsoft.com/office/drawing/2014/main" id="{72349D3E-336D-5859-0732-BA34DC85E680}"/>
              </a:ext>
            </a:extLst>
          </p:cNvPr>
          <p:cNvGraphicFramePr>
            <a:graphicFrameLocks/>
          </p:cNvGraphicFramePr>
          <p:nvPr>
            <p:extLst>
              <p:ext uri="{D42A27DB-BD31-4B8C-83A1-F6EECF244321}">
                <p14:modId xmlns:p14="http://schemas.microsoft.com/office/powerpoint/2010/main" val="1119320413"/>
              </p:ext>
            </p:extLst>
          </p:nvPr>
        </p:nvGraphicFramePr>
        <p:xfrm>
          <a:off x="1440000" y="1593376"/>
          <a:ext cx="3096000" cy="3960000"/>
        </p:xfrm>
        <a:graphic>
          <a:graphicData uri="http://schemas.openxmlformats.org/drawingml/2006/chart">
            <c:chart xmlns:c="http://schemas.openxmlformats.org/drawingml/2006/chart" xmlns:r="http://schemas.openxmlformats.org/officeDocument/2006/relationships" r:id="rId3"/>
          </a:graphicData>
        </a:graphic>
      </p:graphicFrame>
      <p:sp>
        <p:nvSpPr>
          <p:cNvPr id="18" name="テキスト ボックス 17">
            <a:extLst>
              <a:ext uri="{FF2B5EF4-FFF2-40B4-BE49-F238E27FC236}">
                <a16:creationId xmlns:a16="http://schemas.microsoft.com/office/drawing/2014/main" id="{B173B2AB-65D9-3E1A-84C5-0DD77380CF6B}"/>
              </a:ext>
            </a:extLst>
          </p:cNvPr>
          <p:cNvSpPr txBox="1"/>
          <p:nvPr/>
        </p:nvSpPr>
        <p:spPr>
          <a:xfrm>
            <a:off x="4378273" y="1386766"/>
            <a:ext cx="510384" cy="261610"/>
          </a:xfrm>
          <a:prstGeom prst="rect">
            <a:avLst/>
          </a:prstGeom>
          <a:noFill/>
        </p:spPr>
        <p:txBody>
          <a:bodyPr wrap="square" rtlCol="0">
            <a:spAutoFit/>
          </a:bodyPr>
          <a:lstStyle/>
          <a:p>
            <a:r>
              <a:rPr lang="ja-JP" altLang="en-US" sz="1100" dirty="0">
                <a:latin typeface="BIZ UDゴシック" panose="020B0400000000000000" pitchFamily="49" charset="-128"/>
                <a:ea typeface="BIZ UDゴシック" panose="020B0400000000000000" pitchFamily="49" charset="-128"/>
              </a:rPr>
              <a:t>％</a:t>
            </a:r>
            <a:endParaRPr lang="ja-JP" altLang="ja-JP" sz="1100" dirty="0">
              <a:latin typeface="BIZ UDゴシック" panose="020B0400000000000000" pitchFamily="49" charset="-128"/>
              <a:ea typeface="BIZ UDゴシック" panose="020B0400000000000000" pitchFamily="49" charset="-128"/>
            </a:endParaRPr>
          </a:p>
        </p:txBody>
      </p:sp>
      <p:graphicFrame>
        <p:nvGraphicFramePr>
          <p:cNvPr id="7" name="グラフ 6">
            <a:extLst>
              <a:ext uri="{FF2B5EF4-FFF2-40B4-BE49-F238E27FC236}">
                <a16:creationId xmlns:a16="http://schemas.microsoft.com/office/drawing/2014/main" id="{088985D8-1468-150D-508F-FD518440C2DA}"/>
              </a:ext>
            </a:extLst>
          </p:cNvPr>
          <p:cNvGraphicFramePr>
            <a:graphicFrameLocks/>
          </p:cNvGraphicFramePr>
          <p:nvPr>
            <p:extLst>
              <p:ext uri="{D42A27DB-BD31-4B8C-83A1-F6EECF244321}">
                <p14:modId xmlns:p14="http://schemas.microsoft.com/office/powerpoint/2010/main" val="529634920"/>
              </p:ext>
            </p:extLst>
          </p:nvPr>
        </p:nvGraphicFramePr>
        <p:xfrm>
          <a:off x="540000" y="5553376"/>
          <a:ext cx="4462023" cy="3953767"/>
        </p:xfrm>
        <a:graphic>
          <a:graphicData uri="http://schemas.openxmlformats.org/drawingml/2006/chart">
            <c:chart xmlns:c="http://schemas.openxmlformats.org/drawingml/2006/chart" xmlns:r="http://schemas.openxmlformats.org/officeDocument/2006/relationships" r:id="rId4"/>
          </a:graphicData>
        </a:graphic>
      </p:graphicFrame>
      <p:sp>
        <p:nvSpPr>
          <p:cNvPr id="21" name="テキスト ボックス 20">
            <a:extLst>
              <a:ext uri="{FF2B5EF4-FFF2-40B4-BE49-F238E27FC236}">
                <a16:creationId xmlns:a16="http://schemas.microsoft.com/office/drawing/2014/main" id="{6BC1ABE5-D4A3-0D50-6623-3F1532CEE354}"/>
              </a:ext>
            </a:extLst>
          </p:cNvPr>
          <p:cNvSpPr txBox="1"/>
          <p:nvPr/>
        </p:nvSpPr>
        <p:spPr>
          <a:xfrm>
            <a:off x="9535868" y="1386766"/>
            <a:ext cx="510384" cy="261610"/>
          </a:xfrm>
          <a:prstGeom prst="rect">
            <a:avLst/>
          </a:prstGeom>
          <a:noFill/>
        </p:spPr>
        <p:txBody>
          <a:bodyPr wrap="square" rtlCol="0">
            <a:spAutoFit/>
          </a:bodyPr>
          <a:lstStyle/>
          <a:p>
            <a:r>
              <a:rPr lang="ja-JP" altLang="en-US" sz="1100" dirty="0">
                <a:latin typeface="BIZ UDゴシック" panose="020B0400000000000000" pitchFamily="49" charset="-128"/>
                <a:ea typeface="BIZ UDゴシック" panose="020B0400000000000000" pitchFamily="49" charset="-128"/>
              </a:rPr>
              <a:t>％</a:t>
            </a:r>
            <a:endParaRPr lang="ja-JP" altLang="ja-JP" sz="1100" dirty="0">
              <a:latin typeface="BIZ UDゴシック" panose="020B0400000000000000" pitchFamily="49" charset="-128"/>
              <a:ea typeface="BIZ UDゴシック" panose="020B0400000000000000" pitchFamily="49" charset="-128"/>
            </a:endParaRPr>
          </a:p>
        </p:txBody>
      </p:sp>
      <p:graphicFrame>
        <p:nvGraphicFramePr>
          <p:cNvPr id="20" name="グラフ 19">
            <a:extLst>
              <a:ext uri="{FF2B5EF4-FFF2-40B4-BE49-F238E27FC236}">
                <a16:creationId xmlns:a16="http://schemas.microsoft.com/office/drawing/2014/main" id="{023D4088-2F72-C739-84AE-BADEC406165D}"/>
              </a:ext>
            </a:extLst>
          </p:cNvPr>
          <p:cNvGraphicFramePr>
            <a:graphicFrameLocks/>
          </p:cNvGraphicFramePr>
          <p:nvPr>
            <p:extLst>
              <p:ext uri="{D42A27DB-BD31-4B8C-83A1-F6EECF244321}">
                <p14:modId xmlns:p14="http://schemas.microsoft.com/office/powerpoint/2010/main" val="2027340925"/>
              </p:ext>
            </p:extLst>
          </p:nvPr>
        </p:nvGraphicFramePr>
        <p:xfrm>
          <a:off x="6602538" y="1555694"/>
          <a:ext cx="3096000" cy="39600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2" name="グラフ 21">
            <a:extLst>
              <a:ext uri="{FF2B5EF4-FFF2-40B4-BE49-F238E27FC236}">
                <a16:creationId xmlns:a16="http://schemas.microsoft.com/office/drawing/2014/main" id="{2CBCA53A-CB3A-924D-C673-1FC0B5CFC046}"/>
              </a:ext>
            </a:extLst>
          </p:cNvPr>
          <p:cNvGraphicFramePr>
            <a:graphicFrameLocks/>
          </p:cNvGraphicFramePr>
          <p:nvPr>
            <p:extLst>
              <p:ext uri="{D42A27DB-BD31-4B8C-83A1-F6EECF244321}">
                <p14:modId xmlns:p14="http://schemas.microsoft.com/office/powerpoint/2010/main" val="4238326099"/>
              </p:ext>
            </p:extLst>
          </p:nvPr>
        </p:nvGraphicFramePr>
        <p:xfrm>
          <a:off x="5472000" y="5515694"/>
          <a:ext cx="4464000" cy="3492000"/>
        </p:xfrm>
        <a:graphic>
          <a:graphicData uri="http://schemas.openxmlformats.org/drawingml/2006/chart">
            <c:chart xmlns:c="http://schemas.openxmlformats.org/drawingml/2006/chart" xmlns:r="http://schemas.openxmlformats.org/officeDocument/2006/relationships" r:id="rId6"/>
          </a:graphicData>
        </a:graphic>
      </p:graphicFrame>
      <p:sp>
        <p:nvSpPr>
          <p:cNvPr id="32" name="テキスト ボックス 31">
            <a:extLst>
              <a:ext uri="{FF2B5EF4-FFF2-40B4-BE49-F238E27FC236}">
                <a16:creationId xmlns:a16="http://schemas.microsoft.com/office/drawing/2014/main" id="{E5ED9895-960F-49F3-466F-71A2491C7E1C}"/>
              </a:ext>
            </a:extLst>
          </p:cNvPr>
          <p:cNvSpPr txBox="1"/>
          <p:nvPr/>
        </p:nvSpPr>
        <p:spPr>
          <a:xfrm>
            <a:off x="242815" y="1187493"/>
            <a:ext cx="1885115" cy="347231"/>
          </a:xfrm>
          <a:prstGeom prst="rect">
            <a:avLst/>
          </a:prstGeom>
          <a:noFill/>
        </p:spPr>
        <p:txBody>
          <a:bodyPr wrap="square" rtlCol="0">
            <a:spAutoFit/>
          </a:bodyPr>
          <a:lstStyle/>
          <a:p>
            <a:pPr>
              <a:spcBef>
                <a:spcPts val="600"/>
              </a:spcBef>
            </a:pPr>
            <a:r>
              <a:rPr lang="ja-JP" altLang="en-US" sz="1600" b="1" dirty="0">
                <a:latin typeface="BIZ UDゴシック" panose="020B0400000000000000" pitchFamily="49" charset="-128"/>
                <a:ea typeface="BIZ UDゴシック" panose="020B0400000000000000" pitchFamily="49" charset="-128"/>
              </a:rPr>
              <a:t>就学前児童保護者</a:t>
            </a:r>
            <a:endParaRPr lang="ja-JP" altLang="ja-JP" sz="1600" b="1" dirty="0">
              <a:latin typeface="BIZ UDゴシック" panose="020B0400000000000000" pitchFamily="49" charset="-128"/>
              <a:ea typeface="BIZ UDゴシック" panose="020B0400000000000000" pitchFamily="49" charset="-128"/>
            </a:endParaRPr>
          </a:p>
        </p:txBody>
      </p:sp>
      <p:sp>
        <p:nvSpPr>
          <p:cNvPr id="33" name="テキスト ボックス 32">
            <a:extLst>
              <a:ext uri="{FF2B5EF4-FFF2-40B4-BE49-F238E27FC236}">
                <a16:creationId xmlns:a16="http://schemas.microsoft.com/office/drawing/2014/main" id="{36E8C7B9-19B0-B216-AA82-3BE087F81288}"/>
              </a:ext>
            </a:extLst>
          </p:cNvPr>
          <p:cNvSpPr txBox="1"/>
          <p:nvPr/>
        </p:nvSpPr>
        <p:spPr>
          <a:xfrm>
            <a:off x="5264099" y="1187492"/>
            <a:ext cx="1620878" cy="347231"/>
          </a:xfrm>
          <a:prstGeom prst="rect">
            <a:avLst/>
          </a:prstGeom>
          <a:noFill/>
        </p:spPr>
        <p:txBody>
          <a:bodyPr wrap="square" rtlCol="0">
            <a:spAutoFit/>
          </a:bodyPr>
          <a:lstStyle/>
          <a:p>
            <a:pPr>
              <a:spcBef>
                <a:spcPts val="600"/>
              </a:spcBef>
            </a:pPr>
            <a:r>
              <a:rPr lang="ja-JP" altLang="en-US" sz="1600" b="1" dirty="0">
                <a:latin typeface="BIZ UDゴシック" panose="020B0400000000000000" pitchFamily="49" charset="-128"/>
                <a:ea typeface="BIZ UDゴシック" panose="020B0400000000000000" pitchFamily="49" charset="-128"/>
              </a:rPr>
              <a:t>小学生の保護者</a:t>
            </a:r>
            <a:endParaRPr lang="ja-JP" altLang="ja-JP" sz="1600" b="1" dirty="0">
              <a:latin typeface="BIZ UDゴシック" panose="020B0400000000000000" pitchFamily="49" charset="-128"/>
              <a:ea typeface="BIZ UDゴシック" panose="020B0400000000000000" pitchFamily="49" charset="-128"/>
            </a:endParaRPr>
          </a:p>
        </p:txBody>
      </p:sp>
      <p:grpSp>
        <p:nvGrpSpPr>
          <p:cNvPr id="34" name="グループ化 33">
            <a:extLst>
              <a:ext uri="{FF2B5EF4-FFF2-40B4-BE49-F238E27FC236}">
                <a16:creationId xmlns:a16="http://schemas.microsoft.com/office/drawing/2014/main" id="{3D6CD51E-8916-BE93-2E11-DE4D3E3E495C}"/>
              </a:ext>
            </a:extLst>
          </p:cNvPr>
          <p:cNvGrpSpPr/>
          <p:nvPr/>
        </p:nvGrpSpPr>
        <p:grpSpPr>
          <a:xfrm>
            <a:off x="5264099" y="1904047"/>
            <a:ext cx="2536448" cy="3446636"/>
            <a:chOff x="4653811" y="1274041"/>
            <a:chExt cx="2536448" cy="3446636"/>
          </a:xfrm>
        </p:grpSpPr>
        <p:sp>
          <p:nvSpPr>
            <p:cNvPr id="35" name="テキスト ボックス 34">
              <a:extLst>
                <a:ext uri="{FF2B5EF4-FFF2-40B4-BE49-F238E27FC236}">
                  <a16:creationId xmlns:a16="http://schemas.microsoft.com/office/drawing/2014/main" id="{786CA411-3578-A889-FD51-0A4591DC565A}"/>
                </a:ext>
              </a:extLst>
            </p:cNvPr>
            <p:cNvSpPr txBox="1"/>
            <p:nvPr/>
          </p:nvSpPr>
          <p:spPr>
            <a:xfrm>
              <a:off x="4653811" y="1274041"/>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日常的に祖父母等の</a:t>
              </a:r>
              <a:br>
                <a:rPr lang="en-US" altLang="ja-JP" sz="900" b="1" dirty="0">
                  <a:latin typeface="BIZ UDゴシック" panose="020B0400000000000000" pitchFamily="49" charset="-128"/>
                  <a:ea typeface="BIZ UDゴシック" panose="020B0400000000000000" pitchFamily="49" charset="-128"/>
                </a:rPr>
              </a:br>
              <a:r>
                <a:rPr lang="ja-JP" altLang="en-US" sz="900" b="1" dirty="0">
                  <a:latin typeface="BIZ UDゴシック" panose="020B0400000000000000" pitchFamily="49" charset="-128"/>
                  <a:ea typeface="BIZ UDゴシック" panose="020B0400000000000000" pitchFamily="49" charset="-128"/>
                </a:rPr>
                <a:t>親族にみてもらえる</a:t>
              </a:r>
              <a:endParaRPr lang="ja-JP" altLang="ja-JP" sz="900" b="1" dirty="0">
                <a:latin typeface="BIZ UDゴシック" panose="020B0400000000000000" pitchFamily="49" charset="-128"/>
                <a:ea typeface="BIZ UDゴシック" panose="020B0400000000000000" pitchFamily="49" charset="-128"/>
              </a:endParaRPr>
            </a:p>
          </p:txBody>
        </p:sp>
        <p:sp>
          <p:nvSpPr>
            <p:cNvPr id="36" name="テキスト ボックス 35">
              <a:extLst>
                <a:ext uri="{FF2B5EF4-FFF2-40B4-BE49-F238E27FC236}">
                  <a16:creationId xmlns:a16="http://schemas.microsoft.com/office/drawing/2014/main" id="{23B6FEDB-101C-05E8-5D1B-5A2A26D42942}"/>
                </a:ext>
              </a:extLst>
            </p:cNvPr>
            <p:cNvSpPr txBox="1"/>
            <p:nvPr/>
          </p:nvSpPr>
          <p:spPr>
            <a:xfrm>
              <a:off x="4668872" y="1869283"/>
              <a:ext cx="2521387" cy="507831"/>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緊急時もしくは用事</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の際には祖父母等の</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親族にみてもらえる</a:t>
              </a:r>
              <a:endParaRPr lang="ja-JP" altLang="ja-JP" sz="900" b="1" dirty="0">
                <a:latin typeface="BIZ UDゴシック" panose="020B0400000000000000" pitchFamily="49" charset="-128"/>
                <a:ea typeface="BIZ UDゴシック" panose="020B0400000000000000" pitchFamily="49" charset="-128"/>
              </a:endParaRPr>
            </a:p>
          </p:txBody>
        </p:sp>
        <p:sp>
          <p:nvSpPr>
            <p:cNvPr id="37" name="テキスト ボックス 36">
              <a:extLst>
                <a:ext uri="{FF2B5EF4-FFF2-40B4-BE49-F238E27FC236}">
                  <a16:creationId xmlns:a16="http://schemas.microsoft.com/office/drawing/2014/main" id="{01827291-E998-EDA8-88F5-0F7EC95A4049}"/>
                </a:ext>
              </a:extLst>
            </p:cNvPr>
            <p:cNvSpPr txBox="1"/>
            <p:nvPr/>
          </p:nvSpPr>
          <p:spPr>
            <a:xfrm>
              <a:off x="4668872" y="4489845"/>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無回答</a:t>
              </a:r>
              <a:endParaRPr lang="ja-JP" altLang="ja-JP" sz="900" b="1" dirty="0">
                <a:latin typeface="BIZ UDゴシック" panose="020B0400000000000000" pitchFamily="49" charset="-128"/>
                <a:ea typeface="BIZ UDゴシック" panose="020B0400000000000000" pitchFamily="49" charset="-128"/>
              </a:endParaRPr>
            </a:p>
          </p:txBody>
        </p:sp>
        <p:sp>
          <p:nvSpPr>
            <p:cNvPr id="38" name="テキスト ボックス 37">
              <a:extLst>
                <a:ext uri="{FF2B5EF4-FFF2-40B4-BE49-F238E27FC236}">
                  <a16:creationId xmlns:a16="http://schemas.microsoft.com/office/drawing/2014/main" id="{D6585441-04A8-8ACD-D0CA-028E2A7473D3}"/>
                </a:ext>
              </a:extLst>
            </p:cNvPr>
            <p:cNvSpPr txBox="1"/>
            <p:nvPr/>
          </p:nvSpPr>
          <p:spPr>
            <a:xfrm>
              <a:off x="4664444" y="2474190"/>
              <a:ext cx="2521387" cy="507831"/>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日常的に子どもをみ</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てもらえる友人・知</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人がいる</a:t>
              </a:r>
              <a:endParaRPr lang="ja-JP" altLang="ja-JP" sz="900" b="1" dirty="0">
                <a:latin typeface="BIZ UDゴシック" panose="020B0400000000000000" pitchFamily="49" charset="-128"/>
                <a:ea typeface="BIZ UDゴシック" panose="020B0400000000000000" pitchFamily="49" charset="-128"/>
              </a:endParaRPr>
            </a:p>
          </p:txBody>
        </p:sp>
        <p:sp>
          <p:nvSpPr>
            <p:cNvPr id="39" name="テキスト ボックス 38">
              <a:extLst>
                <a:ext uri="{FF2B5EF4-FFF2-40B4-BE49-F238E27FC236}">
                  <a16:creationId xmlns:a16="http://schemas.microsoft.com/office/drawing/2014/main" id="{B73288D8-87EA-679A-F7E3-156AC3CE5B58}"/>
                </a:ext>
              </a:extLst>
            </p:cNvPr>
            <p:cNvSpPr txBox="1"/>
            <p:nvPr/>
          </p:nvSpPr>
          <p:spPr>
            <a:xfrm>
              <a:off x="4668872" y="3068048"/>
              <a:ext cx="2521387" cy="646331"/>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緊急時もしくは用事</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の際には子どもをみ</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てもらえる友人・知</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人がいる</a:t>
              </a:r>
              <a:endParaRPr lang="ja-JP" altLang="ja-JP" sz="900" b="1" dirty="0">
                <a:latin typeface="BIZ UDゴシック" panose="020B0400000000000000" pitchFamily="49" charset="-128"/>
                <a:ea typeface="BIZ UDゴシック" panose="020B0400000000000000" pitchFamily="49" charset="-128"/>
              </a:endParaRPr>
            </a:p>
          </p:txBody>
        </p:sp>
        <p:sp>
          <p:nvSpPr>
            <p:cNvPr id="40" name="テキスト ボックス 39">
              <a:extLst>
                <a:ext uri="{FF2B5EF4-FFF2-40B4-BE49-F238E27FC236}">
                  <a16:creationId xmlns:a16="http://schemas.microsoft.com/office/drawing/2014/main" id="{50CCE1CA-4B7D-315E-6F84-576D827E001B}"/>
                </a:ext>
              </a:extLst>
            </p:cNvPr>
            <p:cNvSpPr txBox="1"/>
            <p:nvPr/>
          </p:nvSpPr>
          <p:spPr>
            <a:xfrm>
              <a:off x="4664443" y="3884870"/>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いずれもない</a:t>
              </a:r>
              <a:endParaRPr lang="ja-JP" altLang="ja-JP" sz="900" b="1" dirty="0">
                <a:latin typeface="BIZ UDゴシック" panose="020B0400000000000000" pitchFamily="49" charset="-128"/>
                <a:ea typeface="BIZ UDゴシック" panose="020B0400000000000000" pitchFamily="49" charset="-128"/>
              </a:endParaRPr>
            </a:p>
          </p:txBody>
        </p:sp>
      </p:grpSp>
    </p:spTree>
    <p:extLst>
      <p:ext uri="{BB962C8B-B14F-4D97-AF65-F5344CB8AC3E}">
        <p14:creationId xmlns:p14="http://schemas.microsoft.com/office/powerpoint/2010/main" val="2865722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8">
                                            <p:txEl>
                                              <p:pRg st="0" end="0"/>
                                            </p:txEl>
                                          </p:spTgt>
                                        </p:tgtEl>
                                        <p:attrNameLst>
                                          <p:attrName>style.visibility</p:attrName>
                                        </p:attrNameLst>
                                      </p:cBhvr>
                                      <p:to>
                                        <p:strVal val="visible"/>
                                      </p:to>
                                    </p:set>
                                    <p:anim calcmode="lin" valueType="num">
                                      <p:cBhvr additive="base">
                                        <p:cTn id="11"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8">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1">
                                            <p:txEl>
                                              <p:pRg st="0" end="0"/>
                                            </p:txEl>
                                          </p:spTgt>
                                        </p:tgtEl>
                                        <p:attrNameLst>
                                          <p:attrName>style.visibility</p:attrName>
                                        </p:attrNameLst>
                                      </p:cBhvr>
                                      <p:to>
                                        <p:strVal val="visible"/>
                                      </p:to>
                                    </p:set>
                                    <p:anim calcmode="lin" valueType="num">
                                      <p:cBhvr additive="base">
                                        <p:cTn id="15"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1">
                                            <p:txEl>
                                              <p:pRg st="0" end="0"/>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3">
                                            <p:txEl>
                                              <p:pRg st="0" end="0"/>
                                            </p:txEl>
                                          </p:spTgt>
                                        </p:tgtEl>
                                        <p:attrNameLst>
                                          <p:attrName>style.visibility</p:attrName>
                                        </p:attrNameLst>
                                      </p:cBhvr>
                                      <p:to>
                                        <p:strVal val="visible"/>
                                      </p:to>
                                    </p:set>
                                    <p:anim calcmode="lin" valueType="num">
                                      <p:cBhvr additive="base">
                                        <p:cTn id="23" dur="500" fill="hold"/>
                                        <p:tgtEl>
                                          <p:spTgt spid="33">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3583FA-624F-F7A2-7D74-58BE90939FA6}"/>
            </a:ext>
          </a:extLst>
        </p:cNvPr>
        <p:cNvGrpSpPr/>
        <p:nvPr/>
      </p:nvGrpSpPr>
      <p:grpSpPr>
        <a:xfrm>
          <a:off x="0" y="0"/>
          <a:ext cx="0" cy="0"/>
          <a:chOff x="0" y="0"/>
          <a:chExt cx="0" cy="0"/>
        </a:xfrm>
      </p:grpSpPr>
      <p:sp>
        <p:nvSpPr>
          <p:cNvPr id="2" name="スライド番号プレースホルダー 3">
            <a:extLst>
              <a:ext uri="{FF2B5EF4-FFF2-40B4-BE49-F238E27FC236}">
                <a16:creationId xmlns:a16="http://schemas.microsoft.com/office/drawing/2014/main" id="{509A91CC-37B0-F50D-D31A-EDA44760F662}"/>
              </a:ext>
            </a:extLst>
          </p:cNvPr>
          <p:cNvSpPr>
            <a:spLocks noGrp="1"/>
          </p:cNvSpPr>
          <p:nvPr>
            <p:ph type="sldNum" sz="quarter" idx="12"/>
          </p:nvPr>
        </p:nvSpPr>
        <p:spPr>
          <a:xfrm>
            <a:off x="6996114" y="6381442"/>
            <a:ext cx="2290762" cy="280959"/>
          </a:xfrm>
        </p:spPr>
        <p:txBody>
          <a:bodyPr/>
          <a:lstStyle/>
          <a:p>
            <a:fld id="{299DD5A9-4EF1-497E-92EF-2D23CF305E03}" type="slidenum">
              <a:rPr lang="en-US" altLang="ja-JP" noProof="1" smtClean="0"/>
              <a:pPr/>
              <a:t>6</a:t>
            </a:fld>
            <a:endParaRPr lang="ja-JP" altLang="en-US" noProof="1"/>
          </a:p>
        </p:txBody>
      </p:sp>
      <p:sp>
        <p:nvSpPr>
          <p:cNvPr id="4" name="テキスト ボックス 3">
            <a:extLst>
              <a:ext uri="{FF2B5EF4-FFF2-40B4-BE49-F238E27FC236}">
                <a16:creationId xmlns:a16="http://schemas.microsoft.com/office/drawing/2014/main" id="{B4D46AB1-1A74-2AE2-8A5C-4BA51771449B}"/>
              </a:ext>
            </a:extLst>
          </p:cNvPr>
          <p:cNvSpPr txBox="1"/>
          <p:nvPr/>
        </p:nvSpPr>
        <p:spPr>
          <a:xfrm>
            <a:off x="908288" y="360000"/>
            <a:ext cx="8089424" cy="646331"/>
          </a:xfrm>
          <a:prstGeom prst="rect">
            <a:avLst/>
          </a:prstGeom>
          <a:noFill/>
          <a:ln>
            <a:solidFill>
              <a:schemeClr val="tx1"/>
            </a:solidFill>
            <a:prstDash val="dash"/>
          </a:ln>
        </p:spPr>
        <p:txBody>
          <a:bodyPr wrap="square" rtlCol="0">
            <a:spAutoFit/>
          </a:bodyPr>
          <a:lstStyle/>
          <a:p>
            <a:pPr>
              <a:spcBef>
                <a:spcPts val="600"/>
              </a:spcBef>
            </a:pPr>
            <a:r>
              <a:rPr lang="ja-JP" altLang="ja-JP" dirty="0">
                <a:latin typeface="BIZ UDゴシック" panose="020B0400000000000000" pitchFamily="49" charset="-128"/>
                <a:ea typeface="BIZ UDゴシック" panose="020B0400000000000000" pitchFamily="49" charset="-128"/>
              </a:rPr>
              <a:t>問　あて名のお子さんの子育て（教育を含む）をする上で、気軽に相談できる人はいますか。また、相談できる場所はありますか。（</a:t>
            </a:r>
            <a:r>
              <a:rPr lang="en-US" altLang="ja-JP" dirty="0">
                <a:latin typeface="BIZ UDゴシック" panose="020B0400000000000000" pitchFamily="49" charset="-128"/>
                <a:ea typeface="BIZ UDゴシック" panose="020B0400000000000000" pitchFamily="49" charset="-128"/>
              </a:rPr>
              <a:t>○</a:t>
            </a:r>
            <a:r>
              <a:rPr lang="ja-JP" altLang="ja-JP" dirty="0">
                <a:latin typeface="BIZ UDゴシック" panose="020B0400000000000000" pitchFamily="49" charset="-128"/>
                <a:ea typeface="BIZ UDゴシック" panose="020B0400000000000000" pitchFamily="49" charset="-128"/>
              </a:rPr>
              <a:t>は１つ）</a:t>
            </a:r>
          </a:p>
        </p:txBody>
      </p:sp>
      <p:graphicFrame>
        <p:nvGraphicFramePr>
          <p:cNvPr id="5" name="グラフ 4">
            <a:extLst>
              <a:ext uri="{FF2B5EF4-FFF2-40B4-BE49-F238E27FC236}">
                <a16:creationId xmlns:a16="http://schemas.microsoft.com/office/drawing/2014/main" id="{5B9FA226-BCFA-9C91-A6EE-D12ECB890B12}"/>
              </a:ext>
            </a:extLst>
          </p:cNvPr>
          <p:cNvGraphicFramePr>
            <a:graphicFrameLocks/>
          </p:cNvGraphicFramePr>
          <p:nvPr>
            <p:extLst>
              <p:ext uri="{D42A27DB-BD31-4B8C-83A1-F6EECF244321}">
                <p14:modId xmlns:p14="http://schemas.microsoft.com/office/powerpoint/2010/main" val="547971950"/>
              </p:ext>
            </p:extLst>
          </p:nvPr>
        </p:nvGraphicFramePr>
        <p:xfrm>
          <a:off x="1440000" y="1584000"/>
          <a:ext cx="3096000" cy="3600000"/>
        </p:xfrm>
        <a:graphic>
          <a:graphicData uri="http://schemas.openxmlformats.org/drawingml/2006/chart">
            <c:chart xmlns:c="http://schemas.openxmlformats.org/drawingml/2006/chart" xmlns:r="http://schemas.openxmlformats.org/officeDocument/2006/relationships" r:id="rId3"/>
          </a:graphicData>
        </a:graphic>
      </p:graphicFrame>
      <p:grpSp>
        <p:nvGrpSpPr>
          <p:cNvPr id="16" name="グループ化 15">
            <a:extLst>
              <a:ext uri="{FF2B5EF4-FFF2-40B4-BE49-F238E27FC236}">
                <a16:creationId xmlns:a16="http://schemas.microsoft.com/office/drawing/2014/main" id="{8908E96A-B865-4B8A-7180-1744D927A55B}"/>
              </a:ext>
            </a:extLst>
          </p:cNvPr>
          <p:cNvGrpSpPr/>
          <p:nvPr/>
        </p:nvGrpSpPr>
        <p:grpSpPr>
          <a:xfrm>
            <a:off x="242815" y="2252086"/>
            <a:ext cx="2521387" cy="2504729"/>
            <a:chOff x="5083545" y="1792969"/>
            <a:chExt cx="2521387" cy="2504729"/>
          </a:xfrm>
        </p:grpSpPr>
        <p:sp>
          <p:nvSpPr>
            <p:cNvPr id="10" name="テキスト ボックス 9">
              <a:extLst>
                <a:ext uri="{FF2B5EF4-FFF2-40B4-BE49-F238E27FC236}">
                  <a16:creationId xmlns:a16="http://schemas.microsoft.com/office/drawing/2014/main" id="{D148D2CA-90FB-39B9-0A0E-6ABBCFAE63A9}"/>
                </a:ext>
              </a:extLst>
            </p:cNvPr>
            <p:cNvSpPr txBox="1"/>
            <p:nvPr/>
          </p:nvSpPr>
          <p:spPr>
            <a:xfrm>
              <a:off x="5083545" y="1792969"/>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いる</a:t>
              </a:r>
              <a:r>
                <a:rPr lang="en-US" altLang="ja-JP" sz="900" b="1" dirty="0">
                  <a:latin typeface="BIZ UDゴシック" panose="020B0400000000000000" pitchFamily="49" charset="-128"/>
                  <a:ea typeface="BIZ UDゴシック" panose="020B0400000000000000" pitchFamily="49" charset="-128"/>
                </a:rPr>
                <a:t>/</a:t>
              </a:r>
              <a:r>
                <a:rPr lang="ja-JP" altLang="en-US" sz="900" b="1" dirty="0">
                  <a:latin typeface="BIZ UDゴシック" panose="020B0400000000000000" pitchFamily="49" charset="-128"/>
                  <a:ea typeface="BIZ UDゴシック" panose="020B0400000000000000" pitchFamily="49" charset="-128"/>
                </a:rPr>
                <a:t>ある</a:t>
              </a:r>
              <a:endParaRPr lang="ja-JP" altLang="ja-JP" sz="900" b="1" dirty="0">
                <a:latin typeface="BIZ UDゴシック" panose="020B0400000000000000" pitchFamily="49" charset="-128"/>
                <a:ea typeface="BIZ UDゴシック" panose="020B0400000000000000" pitchFamily="49" charset="-128"/>
              </a:endParaRPr>
            </a:p>
          </p:txBody>
        </p:sp>
        <p:sp>
          <p:nvSpPr>
            <p:cNvPr id="12" name="テキスト ボックス 11">
              <a:extLst>
                <a:ext uri="{FF2B5EF4-FFF2-40B4-BE49-F238E27FC236}">
                  <a16:creationId xmlns:a16="http://schemas.microsoft.com/office/drawing/2014/main" id="{3A0EF14A-356D-E30F-C635-007EDE080B4A}"/>
                </a:ext>
              </a:extLst>
            </p:cNvPr>
            <p:cNvSpPr txBox="1"/>
            <p:nvPr/>
          </p:nvSpPr>
          <p:spPr>
            <a:xfrm>
              <a:off x="5083545" y="4066866"/>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無回答</a:t>
              </a:r>
              <a:endParaRPr lang="ja-JP" altLang="ja-JP" sz="900" b="1" dirty="0">
                <a:latin typeface="BIZ UDゴシック" panose="020B0400000000000000" pitchFamily="49" charset="-128"/>
                <a:ea typeface="BIZ UDゴシック" panose="020B0400000000000000" pitchFamily="49" charset="-128"/>
              </a:endParaRPr>
            </a:p>
          </p:txBody>
        </p:sp>
        <p:sp>
          <p:nvSpPr>
            <p:cNvPr id="8" name="テキスト ボックス 7">
              <a:extLst>
                <a:ext uri="{FF2B5EF4-FFF2-40B4-BE49-F238E27FC236}">
                  <a16:creationId xmlns:a16="http://schemas.microsoft.com/office/drawing/2014/main" id="{5DCC5B24-D0BF-EC29-7083-4CD050D80AE5}"/>
                </a:ext>
              </a:extLst>
            </p:cNvPr>
            <p:cNvSpPr txBox="1"/>
            <p:nvPr/>
          </p:nvSpPr>
          <p:spPr>
            <a:xfrm>
              <a:off x="5083545" y="2938287"/>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いない</a:t>
              </a:r>
              <a:r>
                <a:rPr lang="en-US" altLang="ja-JP" sz="900" b="1" dirty="0">
                  <a:latin typeface="BIZ UDゴシック" panose="020B0400000000000000" pitchFamily="49" charset="-128"/>
                  <a:ea typeface="BIZ UDゴシック" panose="020B0400000000000000" pitchFamily="49" charset="-128"/>
                </a:rPr>
                <a:t>/</a:t>
              </a:r>
              <a:r>
                <a:rPr lang="ja-JP" altLang="en-US" sz="900" b="1" dirty="0">
                  <a:latin typeface="BIZ UDゴシック" panose="020B0400000000000000" pitchFamily="49" charset="-128"/>
                  <a:ea typeface="BIZ UDゴシック" panose="020B0400000000000000" pitchFamily="49" charset="-128"/>
                </a:rPr>
                <a:t>ない</a:t>
              </a:r>
              <a:endParaRPr lang="ja-JP" altLang="ja-JP" sz="900" b="1" dirty="0">
                <a:latin typeface="BIZ UDゴシック" panose="020B0400000000000000" pitchFamily="49" charset="-128"/>
                <a:ea typeface="BIZ UDゴシック" panose="020B0400000000000000" pitchFamily="49" charset="-128"/>
              </a:endParaRPr>
            </a:p>
          </p:txBody>
        </p:sp>
      </p:grpSp>
      <p:sp>
        <p:nvSpPr>
          <p:cNvPr id="15" name="テキスト ボックス 14">
            <a:extLst>
              <a:ext uri="{FF2B5EF4-FFF2-40B4-BE49-F238E27FC236}">
                <a16:creationId xmlns:a16="http://schemas.microsoft.com/office/drawing/2014/main" id="{081ABE05-28BC-DAF2-5036-C1A3DCB7138A}"/>
              </a:ext>
            </a:extLst>
          </p:cNvPr>
          <p:cNvSpPr txBox="1"/>
          <p:nvPr/>
        </p:nvSpPr>
        <p:spPr>
          <a:xfrm>
            <a:off x="4386710" y="1399465"/>
            <a:ext cx="510384" cy="261610"/>
          </a:xfrm>
          <a:prstGeom prst="rect">
            <a:avLst/>
          </a:prstGeom>
          <a:noFill/>
        </p:spPr>
        <p:txBody>
          <a:bodyPr wrap="square" rtlCol="0">
            <a:spAutoFit/>
          </a:bodyPr>
          <a:lstStyle/>
          <a:p>
            <a:r>
              <a:rPr lang="ja-JP" altLang="en-US" sz="1100" dirty="0">
                <a:latin typeface="BIZ UDゴシック" panose="020B0400000000000000" pitchFamily="49" charset="-128"/>
                <a:ea typeface="BIZ UDゴシック" panose="020B0400000000000000" pitchFamily="49" charset="-128"/>
              </a:rPr>
              <a:t>％</a:t>
            </a:r>
            <a:endParaRPr lang="ja-JP" altLang="ja-JP" sz="1100" dirty="0">
              <a:latin typeface="BIZ UDゴシック" panose="020B0400000000000000" pitchFamily="49" charset="-128"/>
              <a:ea typeface="BIZ UDゴシック" panose="020B0400000000000000" pitchFamily="49" charset="-128"/>
            </a:endParaRPr>
          </a:p>
        </p:txBody>
      </p:sp>
      <p:graphicFrame>
        <p:nvGraphicFramePr>
          <p:cNvPr id="6" name="グラフ 5">
            <a:extLst>
              <a:ext uri="{FF2B5EF4-FFF2-40B4-BE49-F238E27FC236}">
                <a16:creationId xmlns:a16="http://schemas.microsoft.com/office/drawing/2014/main" id="{E71E3B66-D668-478D-3714-E97E8D130B4C}"/>
              </a:ext>
            </a:extLst>
          </p:cNvPr>
          <p:cNvGraphicFramePr>
            <a:graphicFrameLocks/>
          </p:cNvGraphicFramePr>
          <p:nvPr>
            <p:extLst>
              <p:ext uri="{D42A27DB-BD31-4B8C-83A1-F6EECF244321}">
                <p14:modId xmlns:p14="http://schemas.microsoft.com/office/powerpoint/2010/main" val="3307457584"/>
              </p:ext>
            </p:extLst>
          </p:nvPr>
        </p:nvGraphicFramePr>
        <p:xfrm>
          <a:off x="619124" y="5184000"/>
          <a:ext cx="4462023" cy="3953767"/>
        </p:xfrm>
        <a:graphic>
          <a:graphicData uri="http://schemas.openxmlformats.org/drawingml/2006/chart">
            <c:chart xmlns:c="http://schemas.openxmlformats.org/drawingml/2006/chart" xmlns:r="http://schemas.openxmlformats.org/officeDocument/2006/relationships" r:id="rId4"/>
          </a:graphicData>
        </a:graphic>
      </p:graphicFrame>
      <p:sp>
        <p:nvSpPr>
          <p:cNvPr id="3" name="テキスト ボックス 2">
            <a:extLst>
              <a:ext uri="{FF2B5EF4-FFF2-40B4-BE49-F238E27FC236}">
                <a16:creationId xmlns:a16="http://schemas.microsoft.com/office/drawing/2014/main" id="{06DD3FAE-B85E-E078-9CAB-4452CFB6141F}"/>
              </a:ext>
            </a:extLst>
          </p:cNvPr>
          <p:cNvSpPr txBox="1"/>
          <p:nvPr/>
        </p:nvSpPr>
        <p:spPr>
          <a:xfrm>
            <a:off x="242815" y="1187493"/>
            <a:ext cx="1885115" cy="347231"/>
          </a:xfrm>
          <a:prstGeom prst="rect">
            <a:avLst/>
          </a:prstGeom>
          <a:noFill/>
        </p:spPr>
        <p:txBody>
          <a:bodyPr wrap="square" rtlCol="0">
            <a:spAutoFit/>
          </a:bodyPr>
          <a:lstStyle/>
          <a:p>
            <a:pPr>
              <a:spcBef>
                <a:spcPts val="600"/>
              </a:spcBef>
            </a:pPr>
            <a:r>
              <a:rPr lang="ja-JP" altLang="en-US" sz="1600" b="1" dirty="0">
                <a:latin typeface="BIZ UDゴシック" panose="020B0400000000000000" pitchFamily="49" charset="-128"/>
                <a:ea typeface="BIZ UDゴシック" panose="020B0400000000000000" pitchFamily="49" charset="-128"/>
              </a:rPr>
              <a:t>就学前児童保護者</a:t>
            </a:r>
            <a:endParaRPr lang="ja-JP" altLang="ja-JP" sz="1600" b="1" dirty="0">
              <a:latin typeface="BIZ UDゴシック" panose="020B0400000000000000" pitchFamily="49" charset="-128"/>
              <a:ea typeface="BIZ UDゴシック" panose="020B0400000000000000" pitchFamily="49" charset="-128"/>
            </a:endParaRPr>
          </a:p>
        </p:txBody>
      </p:sp>
      <p:sp>
        <p:nvSpPr>
          <p:cNvPr id="7" name="テキスト ボックス 6">
            <a:extLst>
              <a:ext uri="{FF2B5EF4-FFF2-40B4-BE49-F238E27FC236}">
                <a16:creationId xmlns:a16="http://schemas.microsoft.com/office/drawing/2014/main" id="{0255F845-18C6-23E4-F8D4-DF0B36827B7A}"/>
              </a:ext>
            </a:extLst>
          </p:cNvPr>
          <p:cNvSpPr txBox="1"/>
          <p:nvPr/>
        </p:nvSpPr>
        <p:spPr>
          <a:xfrm>
            <a:off x="5264099" y="1187492"/>
            <a:ext cx="1620878" cy="347231"/>
          </a:xfrm>
          <a:prstGeom prst="rect">
            <a:avLst/>
          </a:prstGeom>
          <a:noFill/>
        </p:spPr>
        <p:txBody>
          <a:bodyPr wrap="square" rtlCol="0">
            <a:spAutoFit/>
          </a:bodyPr>
          <a:lstStyle/>
          <a:p>
            <a:pPr>
              <a:spcBef>
                <a:spcPts val="600"/>
              </a:spcBef>
            </a:pPr>
            <a:r>
              <a:rPr lang="ja-JP" altLang="en-US" sz="1600" b="1" dirty="0">
                <a:latin typeface="BIZ UDゴシック" panose="020B0400000000000000" pitchFamily="49" charset="-128"/>
                <a:ea typeface="BIZ UDゴシック" panose="020B0400000000000000" pitchFamily="49" charset="-128"/>
              </a:rPr>
              <a:t>小学生の保護者</a:t>
            </a:r>
            <a:endParaRPr lang="ja-JP" altLang="ja-JP" sz="1600" b="1" dirty="0">
              <a:latin typeface="BIZ UDゴシック" panose="020B0400000000000000" pitchFamily="49" charset="-128"/>
              <a:ea typeface="BIZ UDゴシック" panose="020B0400000000000000" pitchFamily="49" charset="-128"/>
            </a:endParaRPr>
          </a:p>
        </p:txBody>
      </p:sp>
      <p:sp>
        <p:nvSpPr>
          <p:cNvPr id="18" name="テキスト ボックス 17">
            <a:extLst>
              <a:ext uri="{FF2B5EF4-FFF2-40B4-BE49-F238E27FC236}">
                <a16:creationId xmlns:a16="http://schemas.microsoft.com/office/drawing/2014/main" id="{F0BD8386-1320-864A-56AA-79815CA90C2A}"/>
              </a:ext>
            </a:extLst>
          </p:cNvPr>
          <p:cNvSpPr txBox="1"/>
          <p:nvPr/>
        </p:nvSpPr>
        <p:spPr>
          <a:xfrm>
            <a:off x="9387589" y="1399465"/>
            <a:ext cx="510384" cy="261610"/>
          </a:xfrm>
          <a:prstGeom prst="rect">
            <a:avLst/>
          </a:prstGeom>
          <a:noFill/>
        </p:spPr>
        <p:txBody>
          <a:bodyPr wrap="square" rtlCol="0">
            <a:spAutoFit/>
          </a:bodyPr>
          <a:lstStyle/>
          <a:p>
            <a:r>
              <a:rPr lang="ja-JP" altLang="en-US" sz="1100" dirty="0">
                <a:latin typeface="BIZ UDゴシック" panose="020B0400000000000000" pitchFamily="49" charset="-128"/>
                <a:ea typeface="BIZ UDゴシック" panose="020B0400000000000000" pitchFamily="49" charset="-128"/>
              </a:rPr>
              <a:t>％</a:t>
            </a:r>
            <a:endParaRPr lang="ja-JP" altLang="ja-JP" sz="1100" dirty="0">
              <a:latin typeface="BIZ UDゴシック" panose="020B0400000000000000" pitchFamily="49" charset="-128"/>
              <a:ea typeface="BIZ UDゴシック" panose="020B0400000000000000" pitchFamily="49" charset="-128"/>
            </a:endParaRPr>
          </a:p>
        </p:txBody>
      </p:sp>
      <p:graphicFrame>
        <p:nvGraphicFramePr>
          <p:cNvPr id="19" name="グラフ 18">
            <a:extLst>
              <a:ext uri="{FF2B5EF4-FFF2-40B4-BE49-F238E27FC236}">
                <a16:creationId xmlns:a16="http://schemas.microsoft.com/office/drawing/2014/main" id="{C61103E5-F51E-BC43-90BB-54EA05C3C8C0}"/>
              </a:ext>
            </a:extLst>
          </p:cNvPr>
          <p:cNvGraphicFramePr>
            <a:graphicFrameLocks/>
          </p:cNvGraphicFramePr>
          <p:nvPr>
            <p:extLst>
              <p:ext uri="{D42A27DB-BD31-4B8C-83A1-F6EECF244321}">
                <p14:modId xmlns:p14="http://schemas.microsoft.com/office/powerpoint/2010/main" val="3455663367"/>
              </p:ext>
            </p:extLst>
          </p:nvPr>
        </p:nvGraphicFramePr>
        <p:xfrm>
          <a:off x="6444000" y="1584000"/>
          <a:ext cx="3096000" cy="36000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0" name="グラフ 19">
            <a:extLst>
              <a:ext uri="{FF2B5EF4-FFF2-40B4-BE49-F238E27FC236}">
                <a16:creationId xmlns:a16="http://schemas.microsoft.com/office/drawing/2014/main" id="{4E228D80-55F8-B982-5AD6-6E4B0BD8E2AD}"/>
              </a:ext>
            </a:extLst>
          </p:cNvPr>
          <p:cNvGraphicFramePr>
            <a:graphicFrameLocks/>
          </p:cNvGraphicFramePr>
          <p:nvPr>
            <p:extLst>
              <p:ext uri="{D42A27DB-BD31-4B8C-83A1-F6EECF244321}">
                <p14:modId xmlns:p14="http://schemas.microsoft.com/office/powerpoint/2010/main" val="3934872374"/>
              </p:ext>
            </p:extLst>
          </p:nvPr>
        </p:nvGraphicFramePr>
        <p:xfrm>
          <a:off x="5079600" y="5184000"/>
          <a:ext cx="4464000" cy="5940000"/>
        </p:xfrm>
        <a:graphic>
          <a:graphicData uri="http://schemas.openxmlformats.org/drawingml/2006/chart">
            <c:chart xmlns:c="http://schemas.openxmlformats.org/drawingml/2006/chart" xmlns:r="http://schemas.openxmlformats.org/officeDocument/2006/relationships" r:id="rId6"/>
          </a:graphicData>
        </a:graphic>
      </p:graphicFrame>
      <p:grpSp>
        <p:nvGrpSpPr>
          <p:cNvPr id="21" name="グループ化 20">
            <a:extLst>
              <a:ext uri="{FF2B5EF4-FFF2-40B4-BE49-F238E27FC236}">
                <a16:creationId xmlns:a16="http://schemas.microsoft.com/office/drawing/2014/main" id="{F2FDD783-0C24-B186-4CC2-AD7E10EA619B}"/>
              </a:ext>
            </a:extLst>
          </p:cNvPr>
          <p:cNvGrpSpPr/>
          <p:nvPr/>
        </p:nvGrpSpPr>
        <p:grpSpPr>
          <a:xfrm>
            <a:off x="5264099" y="2252086"/>
            <a:ext cx="2521387" cy="2504729"/>
            <a:chOff x="5083545" y="1792969"/>
            <a:chExt cx="2521387" cy="2504729"/>
          </a:xfrm>
        </p:grpSpPr>
        <p:sp>
          <p:nvSpPr>
            <p:cNvPr id="22" name="テキスト ボックス 21">
              <a:extLst>
                <a:ext uri="{FF2B5EF4-FFF2-40B4-BE49-F238E27FC236}">
                  <a16:creationId xmlns:a16="http://schemas.microsoft.com/office/drawing/2014/main" id="{4D95D88F-795B-7A07-3877-2ACCD6B62280}"/>
                </a:ext>
              </a:extLst>
            </p:cNvPr>
            <p:cNvSpPr txBox="1"/>
            <p:nvPr/>
          </p:nvSpPr>
          <p:spPr>
            <a:xfrm>
              <a:off x="5083545" y="1792969"/>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いる</a:t>
              </a:r>
              <a:r>
                <a:rPr lang="en-US" altLang="ja-JP" sz="900" b="1" dirty="0">
                  <a:latin typeface="BIZ UDゴシック" panose="020B0400000000000000" pitchFamily="49" charset="-128"/>
                  <a:ea typeface="BIZ UDゴシック" panose="020B0400000000000000" pitchFamily="49" charset="-128"/>
                </a:rPr>
                <a:t>/</a:t>
              </a:r>
              <a:r>
                <a:rPr lang="ja-JP" altLang="en-US" sz="900" b="1" dirty="0">
                  <a:latin typeface="BIZ UDゴシック" panose="020B0400000000000000" pitchFamily="49" charset="-128"/>
                  <a:ea typeface="BIZ UDゴシック" panose="020B0400000000000000" pitchFamily="49" charset="-128"/>
                </a:rPr>
                <a:t>ある</a:t>
              </a:r>
              <a:endParaRPr lang="ja-JP" altLang="ja-JP" sz="900" b="1" dirty="0">
                <a:latin typeface="BIZ UDゴシック" panose="020B0400000000000000" pitchFamily="49" charset="-128"/>
                <a:ea typeface="BIZ UDゴシック" panose="020B0400000000000000" pitchFamily="49" charset="-128"/>
              </a:endParaRPr>
            </a:p>
          </p:txBody>
        </p:sp>
        <p:sp>
          <p:nvSpPr>
            <p:cNvPr id="23" name="テキスト ボックス 22">
              <a:extLst>
                <a:ext uri="{FF2B5EF4-FFF2-40B4-BE49-F238E27FC236}">
                  <a16:creationId xmlns:a16="http://schemas.microsoft.com/office/drawing/2014/main" id="{1F228104-6F07-5655-B58F-3184D2B9B7FF}"/>
                </a:ext>
              </a:extLst>
            </p:cNvPr>
            <p:cNvSpPr txBox="1"/>
            <p:nvPr/>
          </p:nvSpPr>
          <p:spPr>
            <a:xfrm>
              <a:off x="5083545" y="4066866"/>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無回答</a:t>
              </a:r>
              <a:endParaRPr lang="ja-JP" altLang="ja-JP" sz="900" b="1" dirty="0">
                <a:latin typeface="BIZ UDゴシック" panose="020B0400000000000000" pitchFamily="49" charset="-128"/>
                <a:ea typeface="BIZ UDゴシック" panose="020B0400000000000000" pitchFamily="49" charset="-128"/>
              </a:endParaRPr>
            </a:p>
          </p:txBody>
        </p:sp>
        <p:sp>
          <p:nvSpPr>
            <p:cNvPr id="24" name="テキスト ボックス 23">
              <a:extLst>
                <a:ext uri="{FF2B5EF4-FFF2-40B4-BE49-F238E27FC236}">
                  <a16:creationId xmlns:a16="http://schemas.microsoft.com/office/drawing/2014/main" id="{AE77A8C0-A7E0-F9EE-272C-2BC4A127F212}"/>
                </a:ext>
              </a:extLst>
            </p:cNvPr>
            <p:cNvSpPr txBox="1"/>
            <p:nvPr/>
          </p:nvSpPr>
          <p:spPr>
            <a:xfrm>
              <a:off x="5083545" y="2938287"/>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いない</a:t>
              </a:r>
              <a:r>
                <a:rPr lang="en-US" altLang="ja-JP" sz="900" b="1" dirty="0">
                  <a:latin typeface="BIZ UDゴシック" panose="020B0400000000000000" pitchFamily="49" charset="-128"/>
                  <a:ea typeface="BIZ UDゴシック" panose="020B0400000000000000" pitchFamily="49" charset="-128"/>
                </a:rPr>
                <a:t>/</a:t>
              </a:r>
              <a:r>
                <a:rPr lang="ja-JP" altLang="en-US" sz="900" b="1" dirty="0">
                  <a:latin typeface="BIZ UDゴシック" panose="020B0400000000000000" pitchFamily="49" charset="-128"/>
                  <a:ea typeface="BIZ UDゴシック" panose="020B0400000000000000" pitchFamily="49" charset="-128"/>
                </a:rPr>
                <a:t>ない</a:t>
              </a:r>
              <a:endParaRPr lang="ja-JP" altLang="ja-JP" sz="900" b="1" dirty="0">
                <a:latin typeface="BIZ UDゴシック" panose="020B0400000000000000" pitchFamily="49" charset="-128"/>
                <a:ea typeface="BIZ UDゴシック" panose="020B0400000000000000" pitchFamily="49" charset="-128"/>
              </a:endParaRPr>
            </a:p>
          </p:txBody>
        </p:sp>
      </p:grpSp>
    </p:spTree>
    <p:extLst>
      <p:ext uri="{BB962C8B-B14F-4D97-AF65-F5344CB8AC3E}">
        <p14:creationId xmlns:p14="http://schemas.microsoft.com/office/powerpoint/2010/main" val="1840334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5">
                                            <p:txEl>
                                              <p:pRg st="0" end="0"/>
                                            </p:txEl>
                                          </p:spTgt>
                                        </p:tgtEl>
                                        <p:attrNameLst>
                                          <p:attrName>style.visibility</p:attrName>
                                        </p:attrNameLst>
                                      </p:cBhvr>
                                      <p:to>
                                        <p:strVal val="visible"/>
                                      </p:to>
                                    </p:set>
                                    <p:anim calcmode="lin" valueType="num">
                                      <p:cBhvr additive="base">
                                        <p:cTn id="11"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5">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additive="base">
                                        <p:cTn id="1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 calcmode="lin" valueType="num">
                                      <p:cBhvr additive="base">
                                        <p:cTn id="1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8">
                                            <p:txEl>
                                              <p:pRg st="0" end="0"/>
                                            </p:txEl>
                                          </p:spTgt>
                                        </p:tgtEl>
                                        <p:attrNameLst>
                                          <p:attrName>style.visibility</p:attrName>
                                        </p:attrNameLst>
                                      </p:cBhvr>
                                      <p:to>
                                        <p:strVal val="visible"/>
                                      </p:to>
                                    </p:set>
                                    <p:anim calcmode="lin" valueType="num">
                                      <p:cBhvr additive="base">
                                        <p:cTn id="23"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C0D06E-E57E-B46A-120D-6920DF010BCB}"/>
            </a:ext>
          </a:extLst>
        </p:cNvPr>
        <p:cNvGrpSpPr/>
        <p:nvPr/>
      </p:nvGrpSpPr>
      <p:grpSpPr>
        <a:xfrm>
          <a:off x="0" y="0"/>
          <a:ext cx="0" cy="0"/>
          <a:chOff x="0" y="0"/>
          <a:chExt cx="0" cy="0"/>
        </a:xfrm>
      </p:grpSpPr>
      <p:sp>
        <p:nvSpPr>
          <p:cNvPr id="2" name="スライド番号プレースホルダー 3">
            <a:extLst>
              <a:ext uri="{FF2B5EF4-FFF2-40B4-BE49-F238E27FC236}">
                <a16:creationId xmlns:a16="http://schemas.microsoft.com/office/drawing/2014/main" id="{686DC41A-6184-393D-4A16-BB4E316B433D}"/>
              </a:ext>
            </a:extLst>
          </p:cNvPr>
          <p:cNvSpPr>
            <a:spLocks noGrp="1"/>
          </p:cNvSpPr>
          <p:nvPr>
            <p:ph type="sldNum" sz="quarter" idx="12"/>
          </p:nvPr>
        </p:nvSpPr>
        <p:spPr>
          <a:xfrm>
            <a:off x="6996114" y="6381442"/>
            <a:ext cx="2290762" cy="280959"/>
          </a:xfrm>
        </p:spPr>
        <p:txBody>
          <a:bodyPr/>
          <a:lstStyle/>
          <a:p>
            <a:fld id="{299DD5A9-4EF1-497E-92EF-2D23CF305E03}" type="slidenum">
              <a:rPr lang="en-US" altLang="ja-JP" noProof="1" smtClean="0"/>
              <a:pPr/>
              <a:t>7</a:t>
            </a:fld>
            <a:endParaRPr lang="ja-JP" altLang="en-US" noProof="1"/>
          </a:p>
        </p:txBody>
      </p:sp>
      <p:sp>
        <p:nvSpPr>
          <p:cNvPr id="4" name="テキスト ボックス 3">
            <a:extLst>
              <a:ext uri="{FF2B5EF4-FFF2-40B4-BE49-F238E27FC236}">
                <a16:creationId xmlns:a16="http://schemas.microsoft.com/office/drawing/2014/main" id="{C575221B-83EF-25C1-E660-558FF3F72393}"/>
              </a:ext>
            </a:extLst>
          </p:cNvPr>
          <p:cNvSpPr txBox="1"/>
          <p:nvPr/>
        </p:nvSpPr>
        <p:spPr>
          <a:xfrm>
            <a:off x="453012" y="360000"/>
            <a:ext cx="8999976" cy="923330"/>
          </a:xfrm>
          <a:prstGeom prst="rect">
            <a:avLst/>
          </a:prstGeom>
          <a:noFill/>
          <a:ln>
            <a:solidFill>
              <a:schemeClr val="tx1"/>
            </a:solidFill>
            <a:prstDash val="dash"/>
          </a:ln>
        </p:spPr>
        <p:txBody>
          <a:bodyPr wrap="square" rtlCol="0">
            <a:spAutoFit/>
          </a:bodyPr>
          <a:lstStyle/>
          <a:p>
            <a:pPr>
              <a:spcBef>
                <a:spcPts val="600"/>
              </a:spcBef>
            </a:pPr>
            <a:r>
              <a:rPr lang="ja-JP" altLang="ja-JP" dirty="0">
                <a:latin typeface="BIZ UDゴシック" panose="020B0400000000000000" pitchFamily="49" charset="-128"/>
                <a:ea typeface="BIZ UDゴシック" panose="020B0400000000000000" pitchFamily="49" charset="-128"/>
              </a:rPr>
              <a:t>問　</a:t>
            </a:r>
            <a:r>
              <a:rPr lang="ja-JP" altLang="en-US" dirty="0">
                <a:latin typeface="BIZ UDゴシック" panose="020B0400000000000000" pitchFamily="49" charset="-128"/>
                <a:ea typeface="BIZ UDゴシック" panose="020B0400000000000000" pitchFamily="49" charset="-128"/>
              </a:rPr>
              <a:t>前</a:t>
            </a:r>
            <a:r>
              <a:rPr lang="ja-JP" altLang="ja-JP" dirty="0">
                <a:latin typeface="BIZ UDゴシック" panose="020B0400000000000000" pitchFamily="49" charset="-128"/>
                <a:ea typeface="BIZ UDゴシック" panose="020B0400000000000000" pitchFamily="49" charset="-128"/>
              </a:rPr>
              <a:t>問で「いる／ある」に回答された方にうかがいます。</a:t>
            </a:r>
            <a:br>
              <a:rPr lang="en-US" altLang="ja-JP" dirty="0">
                <a:latin typeface="BIZ UDゴシック" panose="020B0400000000000000" pitchFamily="49" charset="-128"/>
                <a:ea typeface="BIZ UDゴシック" panose="020B0400000000000000" pitchFamily="49" charset="-128"/>
              </a:rPr>
            </a:br>
            <a:r>
              <a:rPr lang="ja-JP" altLang="ja-JP" dirty="0">
                <a:latin typeface="BIZ UDゴシック" panose="020B0400000000000000" pitchFamily="49" charset="-128"/>
                <a:ea typeface="BIZ UDゴシック" panose="020B0400000000000000" pitchFamily="49" charset="-128"/>
              </a:rPr>
              <a:t>お子さんの子育て（教育を含む）に関して、気軽に相談できる先は誰（どこ）ですか。（○はいくつでも）</a:t>
            </a:r>
          </a:p>
        </p:txBody>
      </p:sp>
      <p:graphicFrame>
        <p:nvGraphicFramePr>
          <p:cNvPr id="5" name="グラフ 4">
            <a:extLst>
              <a:ext uri="{FF2B5EF4-FFF2-40B4-BE49-F238E27FC236}">
                <a16:creationId xmlns:a16="http://schemas.microsoft.com/office/drawing/2014/main" id="{25D1EBC3-8989-DA26-35E4-9DB2FE85F082}"/>
              </a:ext>
            </a:extLst>
          </p:cNvPr>
          <p:cNvGraphicFramePr>
            <a:graphicFrameLocks/>
          </p:cNvGraphicFramePr>
          <p:nvPr>
            <p:extLst>
              <p:ext uri="{D42A27DB-BD31-4B8C-83A1-F6EECF244321}">
                <p14:modId xmlns:p14="http://schemas.microsoft.com/office/powerpoint/2010/main" val="91333106"/>
              </p:ext>
            </p:extLst>
          </p:nvPr>
        </p:nvGraphicFramePr>
        <p:xfrm>
          <a:off x="1489312" y="1575751"/>
          <a:ext cx="3096000" cy="4680000"/>
        </p:xfrm>
        <a:graphic>
          <a:graphicData uri="http://schemas.openxmlformats.org/drawingml/2006/chart">
            <c:chart xmlns:c="http://schemas.openxmlformats.org/drawingml/2006/chart" xmlns:r="http://schemas.openxmlformats.org/officeDocument/2006/relationships" r:id="rId3"/>
          </a:graphicData>
        </a:graphic>
      </p:graphicFrame>
      <p:grpSp>
        <p:nvGrpSpPr>
          <p:cNvPr id="23" name="グループ化 22">
            <a:extLst>
              <a:ext uri="{FF2B5EF4-FFF2-40B4-BE49-F238E27FC236}">
                <a16:creationId xmlns:a16="http://schemas.microsoft.com/office/drawing/2014/main" id="{C16682B3-B748-67E3-034D-C7AFE958428F}"/>
              </a:ext>
            </a:extLst>
          </p:cNvPr>
          <p:cNvGrpSpPr/>
          <p:nvPr/>
        </p:nvGrpSpPr>
        <p:grpSpPr>
          <a:xfrm>
            <a:off x="242815" y="1845861"/>
            <a:ext cx="2536448" cy="4322208"/>
            <a:chOff x="4799070" y="1468604"/>
            <a:chExt cx="2536448" cy="4632162"/>
          </a:xfrm>
        </p:grpSpPr>
        <p:sp>
          <p:nvSpPr>
            <p:cNvPr id="9" name="テキスト ボックス 8">
              <a:extLst>
                <a:ext uri="{FF2B5EF4-FFF2-40B4-BE49-F238E27FC236}">
                  <a16:creationId xmlns:a16="http://schemas.microsoft.com/office/drawing/2014/main" id="{CB42C796-4748-5E01-7570-6B9FD52FFB3C}"/>
                </a:ext>
              </a:extLst>
            </p:cNvPr>
            <p:cNvSpPr txBox="1"/>
            <p:nvPr/>
          </p:nvSpPr>
          <p:spPr>
            <a:xfrm>
              <a:off x="4799070" y="1468604"/>
              <a:ext cx="2521387" cy="235291"/>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祖父母等の親族</a:t>
              </a:r>
              <a:endParaRPr lang="ja-JP" altLang="ja-JP" sz="900" b="1" dirty="0">
                <a:latin typeface="BIZ UDゴシック" panose="020B0400000000000000" pitchFamily="49" charset="-128"/>
                <a:ea typeface="BIZ UDゴシック" panose="020B0400000000000000" pitchFamily="49" charset="-128"/>
              </a:endParaRPr>
            </a:p>
          </p:txBody>
        </p:sp>
        <p:sp>
          <p:nvSpPr>
            <p:cNvPr id="10" name="テキスト ボックス 9">
              <a:extLst>
                <a:ext uri="{FF2B5EF4-FFF2-40B4-BE49-F238E27FC236}">
                  <a16:creationId xmlns:a16="http://schemas.microsoft.com/office/drawing/2014/main" id="{666A7210-183D-42C8-030F-18A13CD86965}"/>
                </a:ext>
              </a:extLst>
            </p:cNvPr>
            <p:cNvSpPr txBox="1"/>
            <p:nvPr/>
          </p:nvSpPr>
          <p:spPr>
            <a:xfrm>
              <a:off x="4814131" y="1897660"/>
              <a:ext cx="2521387" cy="235291"/>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友人や知人</a:t>
              </a:r>
              <a:endParaRPr lang="ja-JP" altLang="ja-JP" sz="900" b="1" dirty="0">
                <a:latin typeface="BIZ UDゴシック" panose="020B0400000000000000" pitchFamily="49" charset="-128"/>
                <a:ea typeface="BIZ UDゴシック" panose="020B0400000000000000" pitchFamily="49" charset="-128"/>
              </a:endParaRPr>
            </a:p>
          </p:txBody>
        </p:sp>
        <p:sp>
          <p:nvSpPr>
            <p:cNvPr id="12" name="テキスト ボックス 11">
              <a:extLst>
                <a:ext uri="{FF2B5EF4-FFF2-40B4-BE49-F238E27FC236}">
                  <a16:creationId xmlns:a16="http://schemas.microsoft.com/office/drawing/2014/main" id="{FB33F3EF-6DB0-7925-288D-2C3F844314F4}"/>
                </a:ext>
              </a:extLst>
            </p:cNvPr>
            <p:cNvSpPr txBox="1"/>
            <p:nvPr/>
          </p:nvSpPr>
          <p:spPr>
            <a:xfrm>
              <a:off x="4814131" y="5865475"/>
              <a:ext cx="2521387" cy="235291"/>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無回答</a:t>
              </a:r>
              <a:endParaRPr lang="ja-JP" altLang="ja-JP" sz="900" b="1" dirty="0">
                <a:latin typeface="BIZ UDゴシック" panose="020B0400000000000000" pitchFamily="49" charset="-128"/>
                <a:ea typeface="BIZ UDゴシック" panose="020B0400000000000000" pitchFamily="49" charset="-128"/>
              </a:endParaRPr>
            </a:p>
          </p:txBody>
        </p:sp>
        <p:sp>
          <p:nvSpPr>
            <p:cNvPr id="13" name="テキスト ボックス 12">
              <a:extLst>
                <a:ext uri="{FF2B5EF4-FFF2-40B4-BE49-F238E27FC236}">
                  <a16:creationId xmlns:a16="http://schemas.microsoft.com/office/drawing/2014/main" id="{B715BF33-55D5-3231-74ED-5B79DBD8BB85}"/>
                </a:ext>
              </a:extLst>
            </p:cNvPr>
            <p:cNvSpPr txBox="1"/>
            <p:nvPr/>
          </p:nvSpPr>
          <p:spPr>
            <a:xfrm>
              <a:off x="4809703" y="2550312"/>
              <a:ext cx="2521387" cy="544249"/>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子育て支援施設（地域</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子育て支援拠点・児</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童館等）・ＮＰＯ</a:t>
              </a:r>
              <a:r>
                <a:rPr lang="en-US" altLang="ja-JP" sz="900" b="1" dirty="0">
                  <a:latin typeface="BIZ UDゴシック" panose="020B0400000000000000" pitchFamily="49" charset="-128"/>
                  <a:ea typeface="BIZ UDゴシック" panose="020B0400000000000000" pitchFamily="49" charset="-128"/>
                </a:rPr>
                <a:t> </a:t>
              </a:r>
              <a:endParaRPr lang="ja-JP" altLang="ja-JP" sz="900" b="1" dirty="0">
                <a:latin typeface="BIZ UDゴシック" panose="020B0400000000000000" pitchFamily="49" charset="-128"/>
                <a:ea typeface="BIZ UDゴシック" panose="020B0400000000000000" pitchFamily="49" charset="-128"/>
              </a:endParaRPr>
            </a:p>
          </p:txBody>
        </p:sp>
        <p:sp>
          <p:nvSpPr>
            <p:cNvPr id="14" name="テキスト ボックス 13">
              <a:extLst>
                <a:ext uri="{FF2B5EF4-FFF2-40B4-BE49-F238E27FC236}">
                  <a16:creationId xmlns:a16="http://schemas.microsoft.com/office/drawing/2014/main" id="{33626F51-2723-3FEC-46C4-435CC0AD78DA}"/>
                </a:ext>
              </a:extLst>
            </p:cNvPr>
            <p:cNvSpPr txBox="1"/>
            <p:nvPr/>
          </p:nvSpPr>
          <p:spPr>
            <a:xfrm>
              <a:off x="4814131" y="3478928"/>
              <a:ext cx="2521387" cy="235291"/>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保育士</a:t>
              </a:r>
              <a:endParaRPr lang="ja-JP" altLang="ja-JP" sz="900" b="1" dirty="0">
                <a:latin typeface="BIZ UDゴシック" panose="020B0400000000000000" pitchFamily="49" charset="-128"/>
                <a:ea typeface="BIZ UDゴシック" panose="020B0400000000000000" pitchFamily="49" charset="-128"/>
              </a:endParaRPr>
            </a:p>
          </p:txBody>
        </p:sp>
        <p:sp>
          <p:nvSpPr>
            <p:cNvPr id="6" name="テキスト ボックス 5">
              <a:extLst>
                <a:ext uri="{FF2B5EF4-FFF2-40B4-BE49-F238E27FC236}">
                  <a16:creationId xmlns:a16="http://schemas.microsoft.com/office/drawing/2014/main" id="{C9301C1E-2AF3-CDB3-19CC-76843B38B545}"/>
                </a:ext>
              </a:extLst>
            </p:cNvPr>
            <p:cNvSpPr txBox="1"/>
            <p:nvPr/>
          </p:nvSpPr>
          <p:spPr>
            <a:xfrm>
              <a:off x="4809702" y="5433670"/>
              <a:ext cx="2521387" cy="235291"/>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その他</a:t>
              </a:r>
              <a:endParaRPr lang="ja-JP" altLang="ja-JP" sz="900" b="1" dirty="0">
                <a:latin typeface="BIZ UDゴシック" panose="020B0400000000000000" pitchFamily="49" charset="-128"/>
                <a:ea typeface="BIZ UDゴシック" panose="020B0400000000000000" pitchFamily="49" charset="-128"/>
              </a:endParaRPr>
            </a:p>
          </p:txBody>
        </p:sp>
        <p:sp>
          <p:nvSpPr>
            <p:cNvPr id="8" name="テキスト ボックス 7">
              <a:extLst>
                <a:ext uri="{FF2B5EF4-FFF2-40B4-BE49-F238E27FC236}">
                  <a16:creationId xmlns:a16="http://schemas.microsoft.com/office/drawing/2014/main" id="{82E6B076-3B08-F41A-A8A4-9FED2197F295}"/>
                </a:ext>
              </a:extLst>
            </p:cNvPr>
            <p:cNvSpPr txBox="1"/>
            <p:nvPr/>
          </p:nvSpPr>
          <p:spPr>
            <a:xfrm>
              <a:off x="4814131" y="2304912"/>
              <a:ext cx="2521387" cy="235291"/>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近所の人</a:t>
              </a:r>
              <a:endParaRPr lang="ja-JP" altLang="ja-JP" sz="900" b="1" dirty="0">
                <a:latin typeface="BIZ UDゴシック" panose="020B0400000000000000" pitchFamily="49" charset="-128"/>
                <a:ea typeface="BIZ UDゴシック" panose="020B0400000000000000" pitchFamily="49" charset="-128"/>
              </a:endParaRPr>
            </a:p>
          </p:txBody>
        </p:sp>
        <p:sp>
          <p:nvSpPr>
            <p:cNvPr id="15" name="テキスト ボックス 14">
              <a:extLst>
                <a:ext uri="{FF2B5EF4-FFF2-40B4-BE49-F238E27FC236}">
                  <a16:creationId xmlns:a16="http://schemas.microsoft.com/office/drawing/2014/main" id="{891E9CA4-E637-C31D-328B-60D1E3E318D9}"/>
                </a:ext>
              </a:extLst>
            </p:cNvPr>
            <p:cNvSpPr txBox="1"/>
            <p:nvPr/>
          </p:nvSpPr>
          <p:spPr>
            <a:xfrm>
              <a:off x="4814131" y="3075613"/>
              <a:ext cx="2521387" cy="247385"/>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保健所・保健センタ－</a:t>
              </a:r>
              <a:endParaRPr lang="ja-JP" altLang="ja-JP" sz="900" b="1" dirty="0">
                <a:latin typeface="BIZ UDゴシック" panose="020B0400000000000000" pitchFamily="49" charset="-128"/>
                <a:ea typeface="BIZ UDゴシック" panose="020B0400000000000000" pitchFamily="49" charset="-128"/>
              </a:endParaRPr>
            </a:p>
          </p:txBody>
        </p:sp>
        <p:sp>
          <p:nvSpPr>
            <p:cNvPr id="17" name="テキスト ボックス 16">
              <a:extLst>
                <a:ext uri="{FF2B5EF4-FFF2-40B4-BE49-F238E27FC236}">
                  <a16:creationId xmlns:a16="http://schemas.microsoft.com/office/drawing/2014/main" id="{717CCEAC-03A3-B53F-E500-778C9FF03FC5}"/>
                </a:ext>
              </a:extLst>
            </p:cNvPr>
            <p:cNvSpPr txBox="1"/>
            <p:nvPr/>
          </p:nvSpPr>
          <p:spPr>
            <a:xfrm>
              <a:off x="4809702" y="3883567"/>
              <a:ext cx="2521387" cy="235291"/>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幼稚園教諭</a:t>
              </a:r>
              <a:endParaRPr lang="ja-JP" altLang="ja-JP" sz="900" b="1" dirty="0">
                <a:latin typeface="BIZ UDゴシック" panose="020B0400000000000000" pitchFamily="49" charset="-128"/>
                <a:ea typeface="BIZ UDゴシック" panose="020B0400000000000000" pitchFamily="49" charset="-128"/>
              </a:endParaRPr>
            </a:p>
          </p:txBody>
        </p:sp>
        <p:sp>
          <p:nvSpPr>
            <p:cNvPr id="18" name="テキスト ボックス 17">
              <a:extLst>
                <a:ext uri="{FF2B5EF4-FFF2-40B4-BE49-F238E27FC236}">
                  <a16:creationId xmlns:a16="http://schemas.microsoft.com/office/drawing/2014/main" id="{61A63680-AB69-CABF-0503-027F61E801CC}"/>
                </a:ext>
              </a:extLst>
            </p:cNvPr>
            <p:cNvSpPr txBox="1"/>
            <p:nvPr/>
          </p:nvSpPr>
          <p:spPr>
            <a:xfrm>
              <a:off x="4814131" y="4276946"/>
              <a:ext cx="2521387" cy="247385"/>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民生委員・児童委員</a:t>
              </a:r>
              <a:endParaRPr lang="ja-JP" altLang="ja-JP" sz="900" b="1" dirty="0">
                <a:latin typeface="BIZ UDゴシック" panose="020B0400000000000000" pitchFamily="49" charset="-128"/>
                <a:ea typeface="BIZ UDゴシック" panose="020B0400000000000000" pitchFamily="49" charset="-128"/>
              </a:endParaRPr>
            </a:p>
          </p:txBody>
        </p:sp>
        <p:sp>
          <p:nvSpPr>
            <p:cNvPr id="19" name="テキスト ボックス 18">
              <a:extLst>
                <a:ext uri="{FF2B5EF4-FFF2-40B4-BE49-F238E27FC236}">
                  <a16:creationId xmlns:a16="http://schemas.microsoft.com/office/drawing/2014/main" id="{71257909-1089-52B0-C5C5-56794467548E}"/>
                </a:ext>
              </a:extLst>
            </p:cNvPr>
            <p:cNvSpPr txBox="1"/>
            <p:nvPr/>
          </p:nvSpPr>
          <p:spPr>
            <a:xfrm>
              <a:off x="4809702" y="4681585"/>
              <a:ext cx="2521387" cy="235291"/>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かかりつけの医師</a:t>
              </a:r>
              <a:endParaRPr lang="ja-JP" altLang="ja-JP" sz="900" b="1" dirty="0">
                <a:latin typeface="BIZ UDゴシック" panose="020B0400000000000000" pitchFamily="49" charset="-128"/>
                <a:ea typeface="BIZ UDゴシック" panose="020B0400000000000000" pitchFamily="49" charset="-128"/>
              </a:endParaRPr>
            </a:p>
          </p:txBody>
        </p:sp>
        <p:sp>
          <p:nvSpPr>
            <p:cNvPr id="20" name="テキスト ボックス 19">
              <a:extLst>
                <a:ext uri="{FF2B5EF4-FFF2-40B4-BE49-F238E27FC236}">
                  <a16:creationId xmlns:a16="http://schemas.microsoft.com/office/drawing/2014/main" id="{2E691527-1B41-9CFA-8F7B-35E7F8CA9071}"/>
                </a:ext>
              </a:extLst>
            </p:cNvPr>
            <p:cNvSpPr txBox="1"/>
            <p:nvPr/>
          </p:nvSpPr>
          <p:spPr>
            <a:xfrm>
              <a:off x="4809702" y="4998194"/>
              <a:ext cx="2521387" cy="395818"/>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自治体の子育て関連</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担当窓口</a:t>
              </a:r>
              <a:endParaRPr lang="ja-JP" altLang="ja-JP" sz="900" b="1" dirty="0">
                <a:latin typeface="BIZ UDゴシック" panose="020B0400000000000000" pitchFamily="49" charset="-128"/>
                <a:ea typeface="BIZ UDゴシック" panose="020B0400000000000000" pitchFamily="49" charset="-128"/>
              </a:endParaRPr>
            </a:p>
          </p:txBody>
        </p:sp>
      </p:grpSp>
      <p:sp>
        <p:nvSpPr>
          <p:cNvPr id="21" name="テキスト ボックス 20">
            <a:extLst>
              <a:ext uri="{FF2B5EF4-FFF2-40B4-BE49-F238E27FC236}">
                <a16:creationId xmlns:a16="http://schemas.microsoft.com/office/drawing/2014/main" id="{E3445DF4-CCE9-B77D-A4C3-160F179AF8B3}"/>
              </a:ext>
            </a:extLst>
          </p:cNvPr>
          <p:cNvSpPr txBox="1"/>
          <p:nvPr/>
        </p:nvSpPr>
        <p:spPr>
          <a:xfrm>
            <a:off x="4410717" y="1395764"/>
            <a:ext cx="510384" cy="256652"/>
          </a:xfrm>
          <a:prstGeom prst="rect">
            <a:avLst/>
          </a:prstGeom>
          <a:noFill/>
        </p:spPr>
        <p:txBody>
          <a:bodyPr wrap="square" rtlCol="0">
            <a:spAutoFit/>
          </a:bodyPr>
          <a:lstStyle/>
          <a:p>
            <a:r>
              <a:rPr lang="ja-JP" altLang="en-US" sz="1100" dirty="0">
                <a:latin typeface="BIZ UDゴシック" panose="020B0400000000000000" pitchFamily="49" charset="-128"/>
                <a:ea typeface="BIZ UDゴシック" panose="020B0400000000000000" pitchFamily="49" charset="-128"/>
              </a:rPr>
              <a:t>％</a:t>
            </a:r>
            <a:endParaRPr lang="ja-JP" altLang="ja-JP" sz="1100" dirty="0">
              <a:latin typeface="BIZ UDゴシック" panose="020B0400000000000000" pitchFamily="49" charset="-128"/>
              <a:ea typeface="BIZ UDゴシック" panose="020B0400000000000000" pitchFamily="49" charset="-128"/>
            </a:endParaRPr>
          </a:p>
        </p:txBody>
      </p:sp>
      <p:graphicFrame>
        <p:nvGraphicFramePr>
          <p:cNvPr id="3" name="グラフ 2">
            <a:extLst>
              <a:ext uri="{FF2B5EF4-FFF2-40B4-BE49-F238E27FC236}">
                <a16:creationId xmlns:a16="http://schemas.microsoft.com/office/drawing/2014/main" id="{3440C74B-3291-43CD-4EBC-C4791BF32874}"/>
              </a:ext>
            </a:extLst>
          </p:cNvPr>
          <p:cNvGraphicFramePr>
            <a:graphicFrameLocks/>
          </p:cNvGraphicFramePr>
          <p:nvPr>
            <p:extLst>
              <p:ext uri="{D42A27DB-BD31-4B8C-83A1-F6EECF244321}">
                <p14:modId xmlns:p14="http://schemas.microsoft.com/office/powerpoint/2010/main" val="3260138307"/>
              </p:ext>
            </p:extLst>
          </p:nvPr>
        </p:nvGraphicFramePr>
        <p:xfrm>
          <a:off x="540000" y="6255751"/>
          <a:ext cx="4464000" cy="4041304"/>
        </p:xfrm>
        <a:graphic>
          <a:graphicData uri="http://schemas.openxmlformats.org/drawingml/2006/chart">
            <c:chart xmlns:c="http://schemas.openxmlformats.org/drawingml/2006/chart" xmlns:r="http://schemas.openxmlformats.org/officeDocument/2006/relationships" r:id="rId4"/>
          </a:graphicData>
        </a:graphic>
      </p:graphicFrame>
      <p:sp>
        <p:nvSpPr>
          <p:cNvPr id="16" name="テキスト ボックス 15">
            <a:extLst>
              <a:ext uri="{FF2B5EF4-FFF2-40B4-BE49-F238E27FC236}">
                <a16:creationId xmlns:a16="http://schemas.microsoft.com/office/drawing/2014/main" id="{1640C661-D8BF-03DB-439C-14C6322D810A}"/>
              </a:ext>
            </a:extLst>
          </p:cNvPr>
          <p:cNvSpPr txBox="1"/>
          <p:nvPr/>
        </p:nvSpPr>
        <p:spPr>
          <a:xfrm>
            <a:off x="242815" y="1261924"/>
            <a:ext cx="1885115" cy="347231"/>
          </a:xfrm>
          <a:prstGeom prst="rect">
            <a:avLst/>
          </a:prstGeom>
          <a:noFill/>
        </p:spPr>
        <p:txBody>
          <a:bodyPr wrap="square" rtlCol="0">
            <a:spAutoFit/>
          </a:bodyPr>
          <a:lstStyle/>
          <a:p>
            <a:pPr>
              <a:spcBef>
                <a:spcPts val="600"/>
              </a:spcBef>
            </a:pPr>
            <a:r>
              <a:rPr lang="ja-JP" altLang="en-US" sz="1600" b="1" dirty="0">
                <a:latin typeface="BIZ UDゴシック" panose="020B0400000000000000" pitchFamily="49" charset="-128"/>
                <a:ea typeface="BIZ UDゴシック" panose="020B0400000000000000" pitchFamily="49" charset="-128"/>
              </a:rPr>
              <a:t>就学前児童保護者</a:t>
            </a:r>
            <a:endParaRPr lang="ja-JP" altLang="ja-JP" sz="1600" b="1" dirty="0">
              <a:latin typeface="BIZ UDゴシック" panose="020B0400000000000000" pitchFamily="49" charset="-128"/>
              <a:ea typeface="BIZ UDゴシック" panose="020B0400000000000000" pitchFamily="49" charset="-128"/>
            </a:endParaRPr>
          </a:p>
        </p:txBody>
      </p:sp>
      <p:sp>
        <p:nvSpPr>
          <p:cNvPr id="22" name="テキスト ボックス 21">
            <a:extLst>
              <a:ext uri="{FF2B5EF4-FFF2-40B4-BE49-F238E27FC236}">
                <a16:creationId xmlns:a16="http://schemas.microsoft.com/office/drawing/2014/main" id="{6D6B33F6-1E53-45AE-79B1-683FA5183547}"/>
              </a:ext>
            </a:extLst>
          </p:cNvPr>
          <p:cNvSpPr txBox="1"/>
          <p:nvPr/>
        </p:nvSpPr>
        <p:spPr>
          <a:xfrm>
            <a:off x="5264099" y="1261923"/>
            <a:ext cx="1620878" cy="347231"/>
          </a:xfrm>
          <a:prstGeom prst="rect">
            <a:avLst/>
          </a:prstGeom>
          <a:noFill/>
        </p:spPr>
        <p:txBody>
          <a:bodyPr wrap="square" rtlCol="0">
            <a:spAutoFit/>
          </a:bodyPr>
          <a:lstStyle/>
          <a:p>
            <a:pPr>
              <a:spcBef>
                <a:spcPts val="600"/>
              </a:spcBef>
            </a:pPr>
            <a:r>
              <a:rPr lang="ja-JP" altLang="en-US" sz="1600" b="1" dirty="0">
                <a:latin typeface="BIZ UDゴシック" panose="020B0400000000000000" pitchFamily="49" charset="-128"/>
                <a:ea typeface="BIZ UDゴシック" panose="020B0400000000000000" pitchFamily="49" charset="-128"/>
              </a:rPr>
              <a:t>小学生の保護者</a:t>
            </a:r>
            <a:endParaRPr lang="ja-JP" altLang="ja-JP" sz="1600" b="1" dirty="0">
              <a:latin typeface="BIZ UDゴシック" panose="020B0400000000000000" pitchFamily="49" charset="-128"/>
              <a:ea typeface="BIZ UDゴシック" panose="020B0400000000000000" pitchFamily="49" charset="-128"/>
            </a:endParaRPr>
          </a:p>
        </p:txBody>
      </p:sp>
      <p:graphicFrame>
        <p:nvGraphicFramePr>
          <p:cNvPr id="38" name="グラフ 37">
            <a:extLst>
              <a:ext uri="{FF2B5EF4-FFF2-40B4-BE49-F238E27FC236}">
                <a16:creationId xmlns:a16="http://schemas.microsoft.com/office/drawing/2014/main" id="{CDADBB4F-393B-D60C-97ED-17F42DEE2448}"/>
              </a:ext>
            </a:extLst>
          </p:cNvPr>
          <p:cNvGraphicFramePr>
            <a:graphicFrameLocks/>
          </p:cNvGraphicFramePr>
          <p:nvPr>
            <p:extLst>
              <p:ext uri="{D42A27DB-BD31-4B8C-83A1-F6EECF244321}">
                <p14:modId xmlns:p14="http://schemas.microsoft.com/office/powerpoint/2010/main" val="1486479442"/>
              </p:ext>
            </p:extLst>
          </p:nvPr>
        </p:nvGraphicFramePr>
        <p:xfrm>
          <a:off x="6443976" y="1575751"/>
          <a:ext cx="3096000" cy="46800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9" name="グラフ 38">
            <a:extLst>
              <a:ext uri="{FF2B5EF4-FFF2-40B4-BE49-F238E27FC236}">
                <a16:creationId xmlns:a16="http://schemas.microsoft.com/office/drawing/2014/main" id="{8EB2E514-6DDC-88ED-B1E4-A756ED168566}"/>
              </a:ext>
            </a:extLst>
          </p:cNvPr>
          <p:cNvGraphicFramePr>
            <a:graphicFrameLocks/>
          </p:cNvGraphicFramePr>
          <p:nvPr>
            <p:extLst>
              <p:ext uri="{D42A27DB-BD31-4B8C-83A1-F6EECF244321}">
                <p14:modId xmlns:p14="http://schemas.microsoft.com/office/powerpoint/2010/main" val="698045444"/>
              </p:ext>
            </p:extLst>
          </p:nvPr>
        </p:nvGraphicFramePr>
        <p:xfrm>
          <a:off x="5079600" y="6247154"/>
          <a:ext cx="4464000" cy="2520000"/>
        </p:xfrm>
        <a:graphic>
          <a:graphicData uri="http://schemas.openxmlformats.org/drawingml/2006/chart">
            <c:chart xmlns:c="http://schemas.openxmlformats.org/drawingml/2006/chart" xmlns:r="http://schemas.openxmlformats.org/officeDocument/2006/relationships" r:id="rId6"/>
          </a:graphicData>
        </a:graphic>
      </p:graphicFrame>
      <p:grpSp>
        <p:nvGrpSpPr>
          <p:cNvPr id="40" name="グループ化 39">
            <a:extLst>
              <a:ext uri="{FF2B5EF4-FFF2-40B4-BE49-F238E27FC236}">
                <a16:creationId xmlns:a16="http://schemas.microsoft.com/office/drawing/2014/main" id="{FA4CC263-E665-CE02-C2AF-614700360278}"/>
              </a:ext>
            </a:extLst>
          </p:cNvPr>
          <p:cNvGrpSpPr/>
          <p:nvPr/>
        </p:nvGrpSpPr>
        <p:grpSpPr>
          <a:xfrm>
            <a:off x="5238396" y="1845861"/>
            <a:ext cx="2536448" cy="4322208"/>
            <a:chOff x="4799070" y="1468604"/>
            <a:chExt cx="2536448" cy="4632162"/>
          </a:xfrm>
        </p:grpSpPr>
        <p:sp>
          <p:nvSpPr>
            <p:cNvPr id="41" name="テキスト ボックス 40">
              <a:extLst>
                <a:ext uri="{FF2B5EF4-FFF2-40B4-BE49-F238E27FC236}">
                  <a16:creationId xmlns:a16="http://schemas.microsoft.com/office/drawing/2014/main" id="{BBFD02E2-50FE-4288-5B51-5C5724696625}"/>
                </a:ext>
              </a:extLst>
            </p:cNvPr>
            <p:cNvSpPr txBox="1"/>
            <p:nvPr/>
          </p:nvSpPr>
          <p:spPr>
            <a:xfrm>
              <a:off x="4799070" y="1468604"/>
              <a:ext cx="2521387" cy="235291"/>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祖父母等の親族</a:t>
              </a:r>
              <a:endParaRPr lang="ja-JP" altLang="ja-JP" sz="900" b="1" dirty="0">
                <a:latin typeface="BIZ UDゴシック" panose="020B0400000000000000" pitchFamily="49" charset="-128"/>
                <a:ea typeface="BIZ UDゴシック" panose="020B0400000000000000" pitchFamily="49" charset="-128"/>
              </a:endParaRPr>
            </a:p>
          </p:txBody>
        </p:sp>
        <p:sp>
          <p:nvSpPr>
            <p:cNvPr id="42" name="テキスト ボックス 41">
              <a:extLst>
                <a:ext uri="{FF2B5EF4-FFF2-40B4-BE49-F238E27FC236}">
                  <a16:creationId xmlns:a16="http://schemas.microsoft.com/office/drawing/2014/main" id="{B7A18208-672A-6557-5F18-5A433EBBA548}"/>
                </a:ext>
              </a:extLst>
            </p:cNvPr>
            <p:cNvSpPr txBox="1"/>
            <p:nvPr/>
          </p:nvSpPr>
          <p:spPr>
            <a:xfrm>
              <a:off x="4814131" y="1897660"/>
              <a:ext cx="2521387" cy="235291"/>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友人や知人</a:t>
              </a:r>
              <a:endParaRPr lang="ja-JP" altLang="ja-JP" sz="900" b="1" dirty="0">
                <a:latin typeface="BIZ UDゴシック" panose="020B0400000000000000" pitchFamily="49" charset="-128"/>
                <a:ea typeface="BIZ UDゴシック" panose="020B0400000000000000" pitchFamily="49" charset="-128"/>
              </a:endParaRPr>
            </a:p>
          </p:txBody>
        </p:sp>
        <p:sp>
          <p:nvSpPr>
            <p:cNvPr id="43" name="テキスト ボックス 42">
              <a:extLst>
                <a:ext uri="{FF2B5EF4-FFF2-40B4-BE49-F238E27FC236}">
                  <a16:creationId xmlns:a16="http://schemas.microsoft.com/office/drawing/2014/main" id="{78DDD7B8-D9E3-E039-49BD-95B96A89B029}"/>
                </a:ext>
              </a:extLst>
            </p:cNvPr>
            <p:cNvSpPr txBox="1"/>
            <p:nvPr/>
          </p:nvSpPr>
          <p:spPr>
            <a:xfrm>
              <a:off x="4814131" y="5865475"/>
              <a:ext cx="2521387" cy="235291"/>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無回答</a:t>
              </a:r>
              <a:endParaRPr lang="ja-JP" altLang="ja-JP" sz="900" b="1" dirty="0">
                <a:latin typeface="BIZ UDゴシック" panose="020B0400000000000000" pitchFamily="49" charset="-128"/>
                <a:ea typeface="BIZ UDゴシック" panose="020B0400000000000000" pitchFamily="49" charset="-128"/>
              </a:endParaRPr>
            </a:p>
          </p:txBody>
        </p:sp>
        <p:sp>
          <p:nvSpPr>
            <p:cNvPr id="44" name="テキスト ボックス 43">
              <a:extLst>
                <a:ext uri="{FF2B5EF4-FFF2-40B4-BE49-F238E27FC236}">
                  <a16:creationId xmlns:a16="http://schemas.microsoft.com/office/drawing/2014/main" id="{F9F26322-A92D-7AA3-A642-03782ED2D6D7}"/>
                </a:ext>
              </a:extLst>
            </p:cNvPr>
            <p:cNvSpPr txBox="1"/>
            <p:nvPr/>
          </p:nvSpPr>
          <p:spPr>
            <a:xfrm>
              <a:off x="4809703" y="2550312"/>
              <a:ext cx="2521387" cy="544249"/>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子育て支援施設（地域</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子育て支援拠点・児</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童館等）・ＮＰＯ</a:t>
              </a:r>
              <a:r>
                <a:rPr lang="en-US" altLang="ja-JP" sz="900" b="1" dirty="0">
                  <a:latin typeface="BIZ UDゴシック" panose="020B0400000000000000" pitchFamily="49" charset="-128"/>
                  <a:ea typeface="BIZ UDゴシック" panose="020B0400000000000000" pitchFamily="49" charset="-128"/>
                </a:rPr>
                <a:t> </a:t>
              </a:r>
              <a:endParaRPr lang="ja-JP" altLang="ja-JP" sz="900" b="1" dirty="0">
                <a:latin typeface="BIZ UDゴシック" panose="020B0400000000000000" pitchFamily="49" charset="-128"/>
                <a:ea typeface="BIZ UDゴシック" panose="020B0400000000000000" pitchFamily="49" charset="-128"/>
              </a:endParaRPr>
            </a:p>
          </p:txBody>
        </p:sp>
        <p:sp>
          <p:nvSpPr>
            <p:cNvPr id="45" name="テキスト ボックス 44">
              <a:extLst>
                <a:ext uri="{FF2B5EF4-FFF2-40B4-BE49-F238E27FC236}">
                  <a16:creationId xmlns:a16="http://schemas.microsoft.com/office/drawing/2014/main" id="{FEDB8E53-4951-F1D8-04AA-B323CD8F8DDD}"/>
                </a:ext>
              </a:extLst>
            </p:cNvPr>
            <p:cNvSpPr txBox="1"/>
            <p:nvPr/>
          </p:nvSpPr>
          <p:spPr>
            <a:xfrm>
              <a:off x="4814131" y="3478928"/>
              <a:ext cx="2521387" cy="235291"/>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保育士</a:t>
              </a:r>
              <a:endParaRPr lang="ja-JP" altLang="ja-JP" sz="900" b="1" dirty="0">
                <a:latin typeface="BIZ UDゴシック" panose="020B0400000000000000" pitchFamily="49" charset="-128"/>
                <a:ea typeface="BIZ UDゴシック" panose="020B0400000000000000" pitchFamily="49" charset="-128"/>
              </a:endParaRPr>
            </a:p>
          </p:txBody>
        </p:sp>
        <p:sp>
          <p:nvSpPr>
            <p:cNvPr id="46" name="テキスト ボックス 45">
              <a:extLst>
                <a:ext uri="{FF2B5EF4-FFF2-40B4-BE49-F238E27FC236}">
                  <a16:creationId xmlns:a16="http://schemas.microsoft.com/office/drawing/2014/main" id="{1BFD2DB3-6C47-BE8F-EED5-BF4AAA018B55}"/>
                </a:ext>
              </a:extLst>
            </p:cNvPr>
            <p:cNvSpPr txBox="1"/>
            <p:nvPr/>
          </p:nvSpPr>
          <p:spPr>
            <a:xfrm>
              <a:off x="4809702" y="5433670"/>
              <a:ext cx="2521387" cy="235291"/>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その他</a:t>
              </a:r>
              <a:endParaRPr lang="ja-JP" altLang="ja-JP" sz="900" b="1" dirty="0">
                <a:latin typeface="BIZ UDゴシック" panose="020B0400000000000000" pitchFamily="49" charset="-128"/>
                <a:ea typeface="BIZ UDゴシック" panose="020B0400000000000000" pitchFamily="49" charset="-128"/>
              </a:endParaRPr>
            </a:p>
          </p:txBody>
        </p:sp>
        <p:sp>
          <p:nvSpPr>
            <p:cNvPr id="47" name="テキスト ボックス 46">
              <a:extLst>
                <a:ext uri="{FF2B5EF4-FFF2-40B4-BE49-F238E27FC236}">
                  <a16:creationId xmlns:a16="http://schemas.microsoft.com/office/drawing/2014/main" id="{7F7F7A98-7EA1-7B5E-F48D-463D8137CEB5}"/>
                </a:ext>
              </a:extLst>
            </p:cNvPr>
            <p:cNvSpPr txBox="1"/>
            <p:nvPr/>
          </p:nvSpPr>
          <p:spPr>
            <a:xfrm>
              <a:off x="4814131" y="2304912"/>
              <a:ext cx="2521387" cy="235291"/>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近所の人</a:t>
              </a:r>
              <a:endParaRPr lang="ja-JP" altLang="ja-JP" sz="900" b="1" dirty="0">
                <a:latin typeface="BIZ UDゴシック" panose="020B0400000000000000" pitchFamily="49" charset="-128"/>
                <a:ea typeface="BIZ UDゴシック" panose="020B0400000000000000" pitchFamily="49" charset="-128"/>
              </a:endParaRPr>
            </a:p>
          </p:txBody>
        </p:sp>
        <p:sp>
          <p:nvSpPr>
            <p:cNvPr id="48" name="テキスト ボックス 47">
              <a:extLst>
                <a:ext uri="{FF2B5EF4-FFF2-40B4-BE49-F238E27FC236}">
                  <a16:creationId xmlns:a16="http://schemas.microsoft.com/office/drawing/2014/main" id="{DE7093A7-62F5-27ED-E80D-E80186B616C1}"/>
                </a:ext>
              </a:extLst>
            </p:cNvPr>
            <p:cNvSpPr txBox="1"/>
            <p:nvPr/>
          </p:nvSpPr>
          <p:spPr>
            <a:xfrm>
              <a:off x="4814131" y="3075613"/>
              <a:ext cx="2521387" cy="247385"/>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保健所・保健センタ－</a:t>
              </a:r>
              <a:endParaRPr lang="ja-JP" altLang="ja-JP" sz="900" b="1" dirty="0">
                <a:latin typeface="BIZ UDゴシック" panose="020B0400000000000000" pitchFamily="49" charset="-128"/>
                <a:ea typeface="BIZ UDゴシック" panose="020B0400000000000000" pitchFamily="49" charset="-128"/>
              </a:endParaRPr>
            </a:p>
          </p:txBody>
        </p:sp>
        <p:sp>
          <p:nvSpPr>
            <p:cNvPr id="49" name="テキスト ボックス 48">
              <a:extLst>
                <a:ext uri="{FF2B5EF4-FFF2-40B4-BE49-F238E27FC236}">
                  <a16:creationId xmlns:a16="http://schemas.microsoft.com/office/drawing/2014/main" id="{69AFD469-7FB1-AC5D-C834-0B7ED7B08CED}"/>
                </a:ext>
              </a:extLst>
            </p:cNvPr>
            <p:cNvSpPr txBox="1"/>
            <p:nvPr/>
          </p:nvSpPr>
          <p:spPr>
            <a:xfrm>
              <a:off x="4809702" y="3883567"/>
              <a:ext cx="2521387" cy="235291"/>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幼稚園教諭</a:t>
              </a:r>
              <a:endParaRPr lang="ja-JP" altLang="ja-JP" sz="900" b="1" dirty="0">
                <a:latin typeface="BIZ UDゴシック" panose="020B0400000000000000" pitchFamily="49" charset="-128"/>
                <a:ea typeface="BIZ UDゴシック" panose="020B0400000000000000" pitchFamily="49" charset="-128"/>
              </a:endParaRPr>
            </a:p>
          </p:txBody>
        </p:sp>
        <p:sp>
          <p:nvSpPr>
            <p:cNvPr id="50" name="テキスト ボックス 49">
              <a:extLst>
                <a:ext uri="{FF2B5EF4-FFF2-40B4-BE49-F238E27FC236}">
                  <a16:creationId xmlns:a16="http://schemas.microsoft.com/office/drawing/2014/main" id="{DB00C1E8-2D52-F432-7A4E-CE77FD2FBD5D}"/>
                </a:ext>
              </a:extLst>
            </p:cNvPr>
            <p:cNvSpPr txBox="1"/>
            <p:nvPr/>
          </p:nvSpPr>
          <p:spPr>
            <a:xfrm>
              <a:off x="4814131" y="4276946"/>
              <a:ext cx="2521387" cy="247385"/>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民生委員・児童委員</a:t>
              </a:r>
              <a:endParaRPr lang="ja-JP" altLang="ja-JP" sz="900" b="1" dirty="0">
                <a:latin typeface="BIZ UDゴシック" panose="020B0400000000000000" pitchFamily="49" charset="-128"/>
                <a:ea typeface="BIZ UDゴシック" panose="020B0400000000000000" pitchFamily="49" charset="-128"/>
              </a:endParaRPr>
            </a:p>
          </p:txBody>
        </p:sp>
        <p:sp>
          <p:nvSpPr>
            <p:cNvPr id="51" name="テキスト ボックス 50">
              <a:extLst>
                <a:ext uri="{FF2B5EF4-FFF2-40B4-BE49-F238E27FC236}">
                  <a16:creationId xmlns:a16="http://schemas.microsoft.com/office/drawing/2014/main" id="{53A99ACB-EAA1-17C4-3956-27291498B619}"/>
                </a:ext>
              </a:extLst>
            </p:cNvPr>
            <p:cNvSpPr txBox="1"/>
            <p:nvPr/>
          </p:nvSpPr>
          <p:spPr>
            <a:xfrm>
              <a:off x="4809702" y="4681585"/>
              <a:ext cx="2521387" cy="235291"/>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かかりつけの医師</a:t>
              </a:r>
              <a:endParaRPr lang="ja-JP" altLang="ja-JP" sz="900" b="1" dirty="0">
                <a:latin typeface="BIZ UDゴシック" panose="020B0400000000000000" pitchFamily="49" charset="-128"/>
                <a:ea typeface="BIZ UDゴシック" panose="020B0400000000000000" pitchFamily="49" charset="-128"/>
              </a:endParaRPr>
            </a:p>
          </p:txBody>
        </p:sp>
        <p:sp>
          <p:nvSpPr>
            <p:cNvPr id="52" name="テキスト ボックス 51">
              <a:extLst>
                <a:ext uri="{FF2B5EF4-FFF2-40B4-BE49-F238E27FC236}">
                  <a16:creationId xmlns:a16="http://schemas.microsoft.com/office/drawing/2014/main" id="{B27EE70D-91D9-7587-7BBB-EDF6B07D8775}"/>
                </a:ext>
              </a:extLst>
            </p:cNvPr>
            <p:cNvSpPr txBox="1"/>
            <p:nvPr/>
          </p:nvSpPr>
          <p:spPr>
            <a:xfrm>
              <a:off x="4809702" y="4998194"/>
              <a:ext cx="2521387" cy="395818"/>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自治体の子育て関連</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担当窓口</a:t>
              </a:r>
              <a:endParaRPr lang="ja-JP" altLang="ja-JP" sz="900" b="1" dirty="0">
                <a:latin typeface="BIZ UDゴシック" panose="020B0400000000000000" pitchFamily="49" charset="-128"/>
                <a:ea typeface="BIZ UDゴシック" panose="020B0400000000000000" pitchFamily="49" charset="-128"/>
              </a:endParaRPr>
            </a:p>
          </p:txBody>
        </p:sp>
      </p:grpSp>
      <p:sp>
        <p:nvSpPr>
          <p:cNvPr id="53" name="テキスト ボックス 52">
            <a:extLst>
              <a:ext uri="{FF2B5EF4-FFF2-40B4-BE49-F238E27FC236}">
                <a16:creationId xmlns:a16="http://schemas.microsoft.com/office/drawing/2014/main" id="{502143BA-5198-A696-2532-6CE2D47FE275}"/>
              </a:ext>
            </a:extLst>
          </p:cNvPr>
          <p:cNvSpPr txBox="1"/>
          <p:nvPr/>
        </p:nvSpPr>
        <p:spPr>
          <a:xfrm>
            <a:off x="9395616" y="1395764"/>
            <a:ext cx="510384" cy="256652"/>
          </a:xfrm>
          <a:prstGeom prst="rect">
            <a:avLst/>
          </a:prstGeom>
          <a:noFill/>
        </p:spPr>
        <p:txBody>
          <a:bodyPr wrap="square" rtlCol="0">
            <a:spAutoFit/>
          </a:bodyPr>
          <a:lstStyle/>
          <a:p>
            <a:r>
              <a:rPr lang="ja-JP" altLang="en-US" sz="1100" dirty="0">
                <a:latin typeface="BIZ UDゴシック" panose="020B0400000000000000" pitchFamily="49" charset="-128"/>
                <a:ea typeface="BIZ UDゴシック" panose="020B0400000000000000" pitchFamily="49" charset="-128"/>
              </a:rPr>
              <a:t>％</a:t>
            </a:r>
            <a:endParaRPr lang="ja-JP" altLang="ja-JP" sz="11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3315853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6">
                                            <p:txEl>
                                              <p:pRg st="0" end="0"/>
                                            </p:txEl>
                                          </p:spTgt>
                                        </p:tgtEl>
                                        <p:attrNameLst>
                                          <p:attrName>style.visibility</p:attrName>
                                        </p:attrNameLst>
                                      </p:cBhvr>
                                      <p:to>
                                        <p:strVal val="visible"/>
                                      </p:to>
                                    </p:set>
                                    <p:anim calcmode="lin" valueType="num">
                                      <p:cBhvr additive="base">
                                        <p:cTn id="11"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6">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2">
                                            <p:txEl>
                                              <p:pRg st="0" end="0"/>
                                            </p:txEl>
                                          </p:spTgt>
                                        </p:tgtEl>
                                        <p:attrNameLst>
                                          <p:attrName>style.visibility</p:attrName>
                                        </p:attrNameLst>
                                      </p:cBhvr>
                                      <p:to>
                                        <p:strVal val="visible"/>
                                      </p:to>
                                    </p:set>
                                    <p:anim calcmode="lin" valueType="num">
                                      <p:cBhvr additive="base">
                                        <p:cTn id="15" dur="500" fill="hold"/>
                                        <p:tgtEl>
                                          <p:spTgt spid="22">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AA03DF-5465-3C03-75ED-4620FB812375}"/>
            </a:ext>
          </a:extLst>
        </p:cNvPr>
        <p:cNvGrpSpPr/>
        <p:nvPr/>
      </p:nvGrpSpPr>
      <p:grpSpPr>
        <a:xfrm>
          <a:off x="0" y="0"/>
          <a:ext cx="0" cy="0"/>
          <a:chOff x="0" y="0"/>
          <a:chExt cx="0" cy="0"/>
        </a:xfrm>
      </p:grpSpPr>
      <p:sp>
        <p:nvSpPr>
          <p:cNvPr id="2" name="スライド番号プレースホルダー 3">
            <a:extLst>
              <a:ext uri="{FF2B5EF4-FFF2-40B4-BE49-F238E27FC236}">
                <a16:creationId xmlns:a16="http://schemas.microsoft.com/office/drawing/2014/main" id="{6265DE6D-F89C-F244-305B-ADB466B5956B}"/>
              </a:ext>
            </a:extLst>
          </p:cNvPr>
          <p:cNvSpPr>
            <a:spLocks noGrp="1"/>
          </p:cNvSpPr>
          <p:nvPr>
            <p:ph type="sldNum" sz="quarter" idx="12"/>
          </p:nvPr>
        </p:nvSpPr>
        <p:spPr>
          <a:xfrm>
            <a:off x="6996114" y="6381442"/>
            <a:ext cx="2290762" cy="280959"/>
          </a:xfrm>
        </p:spPr>
        <p:txBody>
          <a:bodyPr/>
          <a:lstStyle/>
          <a:p>
            <a:fld id="{299DD5A9-4EF1-497E-92EF-2D23CF305E03}" type="slidenum">
              <a:rPr lang="en-US" altLang="ja-JP" noProof="1" smtClean="0"/>
              <a:pPr/>
              <a:t>8</a:t>
            </a:fld>
            <a:endParaRPr lang="ja-JP" altLang="en-US" noProof="1"/>
          </a:p>
        </p:txBody>
      </p:sp>
      <p:sp>
        <p:nvSpPr>
          <p:cNvPr id="4" name="テキスト ボックス 3">
            <a:extLst>
              <a:ext uri="{FF2B5EF4-FFF2-40B4-BE49-F238E27FC236}">
                <a16:creationId xmlns:a16="http://schemas.microsoft.com/office/drawing/2014/main" id="{C2180A65-B00A-E34E-9F83-07E6B4F36819}"/>
              </a:ext>
            </a:extLst>
          </p:cNvPr>
          <p:cNvSpPr txBox="1"/>
          <p:nvPr/>
        </p:nvSpPr>
        <p:spPr>
          <a:xfrm>
            <a:off x="813391" y="360000"/>
            <a:ext cx="8279219" cy="369332"/>
          </a:xfrm>
          <a:prstGeom prst="rect">
            <a:avLst/>
          </a:prstGeom>
          <a:noFill/>
          <a:ln>
            <a:solidFill>
              <a:schemeClr val="tx1">
                <a:lumMod val="50000"/>
                <a:lumOff val="50000"/>
              </a:schemeClr>
            </a:solidFill>
            <a:prstDash val="dash"/>
          </a:ln>
        </p:spPr>
        <p:txBody>
          <a:bodyPr wrap="square" rtlCol="0">
            <a:spAutoFit/>
          </a:bodyPr>
          <a:lstStyle/>
          <a:p>
            <a:pPr algn="ctr">
              <a:spcBef>
                <a:spcPts val="600"/>
              </a:spcBef>
            </a:pPr>
            <a:r>
              <a:rPr lang="ja-JP" altLang="en-US" dirty="0">
                <a:latin typeface="BIZ UDゴシック" panose="020B0400000000000000" pitchFamily="49" charset="-128"/>
                <a:ea typeface="BIZ UDゴシック" panose="020B0400000000000000" pitchFamily="49" charset="-128"/>
              </a:rPr>
              <a:t>問　現在、子育てをしていて感じている悩みは何ですか。（○はいくつでも）</a:t>
            </a:r>
            <a:endParaRPr lang="ja-JP" altLang="ja-JP" dirty="0">
              <a:latin typeface="BIZ UDゴシック" panose="020B0400000000000000" pitchFamily="49" charset="-128"/>
              <a:ea typeface="BIZ UDゴシック" panose="020B0400000000000000" pitchFamily="49" charset="-128"/>
            </a:endParaRPr>
          </a:p>
        </p:txBody>
      </p:sp>
      <p:grpSp>
        <p:nvGrpSpPr>
          <p:cNvPr id="23" name="グループ化 22">
            <a:extLst>
              <a:ext uri="{FF2B5EF4-FFF2-40B4-BE49-F238E27FC236}">
                <a16:creationId xmlns:a16="http://schemas.microsoft.com/office/drawing/2014/main" id="{78E383FC-9333-BCCD-AA27-3D0FC33BF322}"/>
              </a:ext>
            </a:extLst>
          </p:cNvPr>
          <p:cNvGrpSpPr/>
          <p:nvPr/>
        </p:nvGrpSpPr>
        <p:grpSpPr>
          <a:xfrm>
            <a:off x="252000" y="1401877"/>
            <a:ext cx="2222552" cy="4834197"/>
            <a:chOff x="4786047" y="1036109"/>
            <a:chExt cx="2545042" cy="5535634"/>
          </a:xfrm>
        </p:grpSpPr>
        <p:sp>
          <p:nvSpPr>
            <p:cNvPr id="9" name="テキスト ボックス 8">
              <a:extLst>
                <a:ext uri="{FF2B5EF4-FFF2-40B4-BE49-F238E27FC236}">
                  <a16:creationId xmlns:a16="http://schemas.microsoft.com/office/drawing/2014/main" id="{90979F92-A84C-BAFD-CAD7-732FD4A0ECD2}"/>
                </a:ext>
              </a:extLst>
            </p:cNvPr>
            <p:cNvSpPr txBox="1"/>
            <p:nvPr/>
          </p:nvSpPr>
          <p:spPr>
            <a:xfrm>
              <a:off x="4786047" y="1036109"/>
              <a:ext cx="2521387" cy="256229"/>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子どもの食生活</a:t>
              </a:r>
              <a:endParaRPr lang="ja-JP" altLang="ja-JP" sz="900" b="1" dirty="0">
                <a:latin typeface="BIZ UDゴシック" panose="020B0400000000000000" pitchFamily="49" charset="-128"/>
                <a:ea typeface="BIZ UDゴシック" panose="020B0400000000000000" pitchFamily="49" charset="-128"/>
              </a:endParaRPr>
            </a:p>
          </p:txBody>
        </p:sp>
        <p:sp>
          <p:nvSpPr>
            <p:cNvPr id="13" name="テキスト ボックス 12">
              <a:extLst>
                <a:ext uri="{FF2B5EF4-FFF2-40B4-BE49-F238E27FC236}">
                  <a16:creationId xmlns:a16="http://schemas.microsoft.com/office/drawing/2014/main" id="{6B4E688B-6A23-242A-884C-C642D0FBA2E5}"/>
                </a:ext>
              </a:extLst>
            </p:cNvPr>
            <p:cNvSpPr txBox="1"/>
            <p:nvPr/>
          </p:nvSpPr>
          <p:spPr>
            <a:xfrm>
              <a:off x="4788437" y="1860197"/>
              <a:ext cx="2521387" cy="256229"/>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子どもの健康</a:t>
              </a:r>
              <a:endParaRPr lang="ja-JP" altLang="ja-JP" sz="900" b="1" dirty="0">
                <a:latin typeface="BIZ UDゴシック" panose="020B0400000000000000" pitchFamily="49" charset="-128"/>
                <a:ea typeface="BIZ UDゴシック" panose="020B0400000000000000" pitchFamily="49" charset="-128"/>
              </a:endParaRPr>
            </a:p>
          </p:txBody>
        </p:sp>
        <p:sp>
          <p:nvSpPr>
            <p:cNvPr id="17" name="テキスト ボックス 16">
              <a:extLst>
                <a:ext uri="{FF2B5EF4-FFF2-40B4-BE49-F238E27FC236}">
                  <a16:creationId xmlns:a16="http://schemas.microsoft.com/office/drawing/2014/main" id="{74CFE4F8-F2F8-6BDC-9C1D-E6FA3EAD7276}"/>
                </a:ext>
              </a:extLst>
            </p:cNvPr>
            <p:cNvSpPr txBox="1"/>
            <p:nvPr/>
          </p:nvSpPr>
          <p:spPr>
            <a:xfrm>
              <a:off x="4809702" y="6315515"/>
              <a:ext cx="2521387" cy="256228"/>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無回答</a:t>
              </a:r>
              <a:endParaRPr lang="ja-JP" altLang="ja-JP" sz="900" b="1" dirty="0">
                <a:latin typeface="BIZ UDゴシック" panose="020B0400000000000000" pitchFamily="49" charset="-128"/>
                <a:ea typeface="BIZ UDゴシック" panose="020B0400000000000000" pitchFamily="49" charset="-128"/>
              </a:endParaRPr>
            </a:p>
          </p:txBody>
        </p:sp>
        <p:sp>
          <p:nvSpPr>
            <p:cNvPr id="7" name="テキスト ボックス 6">
              <a:extLst>
                <a:ext uri="{FF2B5EF4-FFF2-40B4-BE49-F238E27FC236}">
                  <a16:creationId xmlns:a16="http://schemas.microsoft.com/office/drawing/2014/main" id="{C31A1B18-47C9-EBBB-B92E-5E07C38D6A4C}"/>
                </a:ext>
              </a:extLst>
            </p:cNvPr>
            <p:cNvSpPr txBox="1"/>
            <p:nvPr/>
          </p:nvSpPr>
          <p:spPr>
            <a:xfrm>
              <a:off x="4786047" y="1373527"/>
              <a:ext cx="2521387" cy="409967"/>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子どもとの過ごし方・</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遊び方</a:t>
              </a:r>
              <a:endParaRPr lang="ja-JP" altLang="ja-JP" sz="900" b="1" dirty="0">
                <a:latin typeface="BIZ UDゴシック" panose="020B0400000000000000" pitchFamily="49" charset="-128"/>
                <a:ea typeface="BIZ UDゴシック" panose="020B0400000000000000" pitchFamily="49" charset="-128"/>
              </a:endParaRPr>
            </a:p>
          </p:txBody>
        </p:sp>
        <p:sp>
          <p:nvSpPr>
            <p:cNvPr id="25" name="テキスト ボックス 24">
              <a:extLst>
                <a:ext uri="{FF2B5EF4-FFF2-40B4-BE49-F238E27FC236}">
                  <a16:creationId xmlns:a16="http://schemas.microsoft.com/office/drawing/2014/main" id="{5D1FE535-CB9D-D3C7-6FEA-978C75205BDD}"/>
                </a:ext>
              </a:extLst>
            </p:cNvPr>
            <p:cNvSpPr txBox="1"/>
            <p:nvPr/>
          </p:nvSpPr>
          <p:spPr>
            <a:xfrm>
              <a:off x="4788437" y="2263528"/>
              <a:ext cx="2521387" cy="256229"/>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子どもの発育</a:t>
              </a:r>
              <a:endParaRPr lang="ja-JP" altLang="ja-JP" sz="900" b="1" dirty="0">
                <a:latin typeface="BIZ UDゴシック" panose="020B0400000000000000" pitchFamily="49" charset="-128"/>
                <a:ea typeface="BIZ UDゴシック" panose="020B0400000000000000" pitchFamily="49" charset="-128"/>
              </a:endParaRPr>
            </a:p>
          </p:txBody>
        </p:sp>
        <p:sp>
          <p:nvSpPr>
            <p:cNvPr id="5" name="テキスト ボックス 4">
              <a:extLst>
                <a:ext uri="{FF2B5EF4-FFF2-40B4-BE49-F238E27FC236}">
                  <a16:creationId xmlns:a16="http://schemas.microsoft.com/office/drawing/2014/main" id="{2AA09CE9-E86B-7C64-A138-8CC8362FEF6A}"/>
                </a:ext>
              </a:extLst>
            </p:cNvPr>
            <p:cNvSpPr txBox="1"/>
            <p:nvPr/>
          </p:nvSpPr>
          <p:spPr>
            <a:xfrm>
              <a:off x="4786047" y="2676716"/>
              <a:ext cx="2521387" cy="256229"/>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夫婦関係</a:t>
              </a:r>
              <a:endParaRPr lang="ja-JP" altLang="ja-JP" sz="900" b="1" dirty="0">
                <a:latin typeface="BIZ UDゴシック" panose="020B0400000000000000" pitchFamily="49" charset="-128"/>
                <a:ea typeface="BIZ UDゴシック" panose="020B0400000000000000" pitchFamily="49" charset="-128"/>
              </a:endParaRPr>
            </a:p>
          </p:txBody>
        </p:sp>
        <p:sp>
          <p:nvSpPr>
            <p:cNvPr id="6" name="テキスト ボックス 5">
              <a:extLst>
                <a:ext uri="{FF2B5EF4-FFF2-40B4-BE49-F238E27FC236}">
                  <a16:creationId xmlns:a16="http://schemas.microsoft.com/office/drawing/2014/main" id="{665094FB-E517-0CD2-B827-6EE0C3CB48E6}"/>
                </a:ext>
              </a:extLst>
            </p:cNvPr>
            <p:cNvSpPr txBox="1"/>
            <p:nvPr/>
          </p:nvSpPr>
          <p:spPr>
            <a:xfrm>
              <a:off x="4788437" y="3500804"/>
              <a:ext cx="2521387" cy="256229"/>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近所との付き合い</a:t>
              </a:r>
              <a:endParaRPr lang="ja-JP" altLang="ja-JP" sz="900" b="1" dirty="0">
                <a:latin typeface="BIZ UDゴシック" panose="020B0400000000000000" pitchFamily="49" charset="-128"/>
                <a:ea typeface="BIZ UDゴシック" panose="020B0400000000000000" pitchFamily="49" charset="-128"/>
              </a:endParaRPr>
            </a:p>
          </p:txBody>
        </p:sp>
        <p:sp>
          <p:nvSpPr>
            <p:cNvPr id="8" name="テキスト ボックス 7">
              <a:extLst>
                <a:ext uri="{FF2B5EF4-FFF2-40B4-BE49-F238E27FC236}">
                  <a16:creationId xmlns:a16="http://schemas.microsoft.com/office/drawing/2014/main" id="{E6A01ADC-AFE4-612C-2C3E-215A7FA048F7}"/>
                </a:ext>
              </a:extLst>
            </p:cNvPr>
            <p:cNvSpPr txBox="1"/>
            <p:nvPr/>
          </p:nvSpPr>
          <p:spPr>
            <a:xfrm>
              <a:off x="4786047" y="3091309"/>
              <a:ext cx="2521387" cy="256229"/>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親族との関係</a:t>
              </a:r>
              <a:endParaRPr lang="ja-JP" altLang="ja-JP" sz="900" b="1" dirty="0">
                <a:latin typeface="BIZ UDゴシック" panose="020B0400000000000000" pitchFamily="49" charset="-128"/>
                <a:ea typeface="BIZ UDゴシック" panose="020B0400000000000000" pitchFamily="49" charset="-128"/>
              </a:endParaRPr>
            </a:p>
          </p:txBody>
        </p:sp>
        <p:sp>
          <p:nvSpPr>
            <p:cNvPr id="10" name="テキスト ボックス 9">
              <a:extLst>
                <a:ext uri="{FF2B5EF4-FFF2-40B4-BE49-F238E27FC236}">
                  <a16:creationId xmlns:a16="http://schemas.microsoft.com/office/drawing/2014/main" id="{5404029F-C983-9F98-EF6F-6031DA580CF1}"/>
                </a:ext>
              </a:extLst>
            </p:cNvPr>
            <p:cNvSpPr txBox="1"/>
            <p:nvPr/>
          </p:nvSpPr>
          <p:spPr>
            <a:xfrm>
              <a:off x="4788437" y="3904135"/>
              <a:ext cx="2521387" cy="256229"/>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親同士のつきあい</a:t>
              </a:r>
              <a:endParaRPr lang="ja-JP" altLang="ja-JP" sz="900" b="1" dirty="0">
                <a:latin typeface="BIZ UDゴシック" panose="020B0400000000000000" pitchFamily="49" charset="-128"/>
                <a:ea typeface="BIZ UDゴシック" panose="020B0400000000000000" pitchFamily="49" charset="-128"/>
              </a:endParaRPr>
            </a:p>
          </p:txBody>
        </p:sp>
        <p:sp>
          <p:nvSpPr>
            <p:cNvPr id="12" name="テキスト ボックス 11">
              <a:extLst>
                <a:ext uri="{FF2B5EF4-FFF2-40B4-BE49-F238E27FC236}">
                  <a16:creationId xmlns:a16="http://schemas.microsoft.com/office/drawing/2014/main" id="{0437B17D-3FA5-A700-85CA-EA4769E575D0}"/>
                </a:ext>
              </a:extLst>
            </p:cNvPr>
            <p:cNvSpPr txBox="1"/>
            <p:nvPr/>
          </p:nvSpPr>
          <p:spPr>
            <a:xfrm>
              <a:off x="4788437" y="5032591"/>
              <a:ext cx="2521387" cy="42292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社会との関わりが少</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ないこと</a:t>
              </a:r>
              <a:endParaRPr lang="ja-JP" altLang="ja-JP" sz="900" b="1" dirty="0">
                <a:latin typeface="BIZ UDゴシック" panose="020B0400000000000000" pitchFamily="49" charset="-128"/>
                <a:ea typeface="BIZ UDゴシック" panose="020B0400000000000000" pitchFamily="49" charset="-128"/>
              </a:endParaRPr>
            </a:p>
          </p:txBody>
        </p:sp>
        <p:sp>
          <p:nvSpPr>
            <p:cNvPr id="16" name="テキスト ボックス 15">
              <a:extLst>
                <a:ext uri="{FF2B5EF4-FFF2-40B4-BE49-F238E27FC236}">
                  <a16:creationId xmlns:a16="http://schemas.microsoft.com/office/drawing/2014/main" id="{B0DF1C28-7055-4ED5-4DBF-4168D5ED756C}"/>
                </a:ext>
              </a:extLst>
            </p:cNvPr>
            <p:cNvSpPr txBox="1"/>
            <p:nvPr/>
          </p:nvSpPr>
          <p:spPr>
            <a:xfrm>
              <a:off x="4786047" y="4303530"/>
              <a:ext cx="2521387" cy="256229"/>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自分の健康</a:t>
              </a:r>
              <a:endParaRPr lang="ja-JP" altLang="ja-JP" sz="900" b="1" dirty="0">
                <a:latin typeface="BIZ UDゴシック" panose="020B0400000000000000" pitchFamily="49" charset="-128"/>
                <a:ea typeface="BIZ UDゴシック" panose="020B0400000000000000" pitchFamily="49" charset="-128"/>
              </a:endParaRPr>
            </a:p>
          </p:txBody>
        </p:sp>
        <p:sp>
          <p:nvSpPr>
            <p:cNvPr id="18" name="テキスト ボックス 17">
              <a:extLst>
                <a:ext uri="{FF2B5EF4-FFF2-40B4-BE49-F238E27FC236}">
                  <a16:creationId xmlns:a16="http://schemas.microsoft.com/office/drawing/2014/main" id="{6FCF2444-BD93-A8DB-38D1-C468630E62FA}"/>
                </a:ext>
              </a:extLst>
            </p:cNvPr>
            <p:cNvSpPr txBox="1"/>
            <p:nvPr/>
          </p:nvSpPr>
          <p:spPr>
            <a:xfrm>
              <a:off x="4788437" y="5512923"/>
              <a:ext cx="2521387" cy="256229"/>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その他</a:t>
              </a:r>
              <a:endParaRPr lang="ja-JP" altLang="ja-JP" sz="900" b="1" dirty="0">
                <a:latin typeface="BIZ UDゴシック" panose="020B0400000000000000" pitchFamily="49" charset="-128"/>
                <a:ea typeface="BIZ UDゴシック" panose="020B0400000000000000" pitchFamily="49" charset="-128"/>
              </a:endParaRPr>
            </a:p>
          </p:txBody>
        </p:sp>
        <p:sp>
          <p:nvSpPr>
            <p:cNvPr id="19" name="テキスト ボックス 18">
              <a:extLst>
                <a:ext uri="{FF2B5EF4-FFF2-40B4-BE49-F238E27FC236}">
                  <a16:creationId xmlns:a16="http://schemas.microsoft.com/office/drawing/2014/main" id="{7578E583-F1E1-F0C6-B342-A1FAEFB4E128}"/>
                </a:ext>
              </a:extLst>
            </p:cNvPr>
            <p:cNvSpPr txBox="1"/>
            <p:nvPr/>
          </p:nvSpPr>
          <p:spPr>
            <a:xfrm>
              <a:off x="4788437" y="5918261"/>
              <a:ext cx="2521387" cy="256229"/>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特にない</a:t>
              </a:r>
              <a:endParaRPr lang="ja-JP" altLang="ja-JP" sz="900" b="1" dirty="0">
                <a:latin typeface="BIZ UDゴシック" panose="020B0400000000000000" pitchFamily="49" charset="-128"/>
                <a:ea typeface="BIZ UDゴシック" panose="020B0400000000000000" pitchFamily="49" charset="-128"/>
              </a:endParaRPr>
            </a:p>
          </p:txBody>
        </p:sp>
        <p:sp>
          <p:nvSpPr>
            <p:cNvPr id="22" name="テキスト ボックス 21">
              <a:extLst>
                <a:ext uri="{FF2B5EF4-FFF2-40B4-BE49-F238E27FC236}">
                  <a16:creationId xmlns:a16="http://schemas.microsoft.com/office/drawing/2014/main" id="{EDBC1B47-5944-366A-8656-7EE21B09984F}"/>
                </a:ext>
              </a:extLst>
            </p:cNvPr>
            <p:cNvSpPr txBox="1"/>
            <p:nvPr/>
          </p:nvSpPr>
          <p:spPr>
            <a:xfrm>
              <a:off x="4786047" y="4719316"/>
              <a:ext cx="2521387" cy="256229"/>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家族の健康</a:t>
              </a:r>
              <a:endParaRPr lang="ja-JP" altLang="ja-JP" sz="900" b="1" dirty="0">
                <a:latin typeface="BIZ UDゴシック" panose="020B0400000000000000" pitchFamily="49" charset="-128"/>
                <a:ea typeface="BIZ UDゴシック" panose="020B0400000000000000" pitchFamily="49" charset="-128"/>
              </a:endParaRPr>
            </a:p>
          </p:txBody>
        </p:sp>
      </p:grpSp>
      <p:sp>
        <p:nvSpPr>
          <p:cNvPr id="21" name="テキスト ボックス 20">
            <a:extLst>
              <a:ext uri="{FF2B5EF4-FFF2-40B4-BE49-F238E27FC236}">
                <a16:creationId xmlns:a16="http://schemas.microsoft.com/office/drawing/2014/main" id="{B0212724-2FD0-A765-11AF-72EC21BAD5AD}"/>
              </a:ext>
            </a:extLst>
          </p:cNvPr>
          <p:cNvSpPr txBox="1"/>
          <p:nvPr/>
        </p:nvSpPr>
        <p:spPr>
          <a:xfrm>
            <a:off x="4356000" y="972000"/>
            <a:ext cx="459796" cy="235680"/>
          </a:xfrm>
          <a:prstGeom prst="rect">
            <a:avLst/>
          </a:prstGeom>
          <a:noFill/>
        </p:spPr>
        <p:txBody>
          <a:bodyPr wrap="square" rtlCol="0">
            <a:spAutoFit/>
          </a:bodyPr>
          <a:lstStyle/>
          <a:p>
            <a:r>
              <a:rPr lang="ja-JP" altLang="en-US" sz="1100" dirty="0">
                <a:latin typeface="BIZ UDゴシック" panose="020B0400000000000000" pitchFamily="49" charset="-128"/>
                <a:ea typeface="BIZ UDゴシック" panose="020B0400000000000000" pitchFamily="49" charset="-128"/>
              </a:rPr>
              <a:t>％</a:t>
            </a:r>
            <a:endParaRPr lang="ja-JP" altLang="ja-JP" sz="1100" dirty="0">
              <a:latin typeface="BIZ UDゴシック" panose="020B0400000000000000" pitchFamily="49" charset="-128"/>
              <a:ea typeface="BIZ UDゴシック" panose="020B0400000000000000" pitchFamily="49" charset="-128"/>
            </a:endParaRPr>
          </a:p>
        </p:txBody>
      </p:sp>
      <p:graphicFrame>
        <p:nvGraphicFramePr>
          <p:cNvPr id="3" name="グラフ 2">
            <a:extLst>
              <a:ext uri="{FF2B5EF4-FFF2-40B4-BE49-F238E27FC236}">
                <a16:creationId xmlns:a16="http://schemas.microsoft.com/office/drawing/2014/main" id="{DD7F1022-8D77-7E1F-10AF-8114EAF3ACA5}"/>
              </a:ext>
            </a:extLst>
          </p:cNvPr>
          <p:cNvGraphicFramePr>
            <a:graphicFrameLocks/>
          </p:cNvGraphicFramePr>
          <p:nvPr>
            <p:extLst>
              <p:ext uri="{D42A27DB-BD31-4B8C-83A1-F6EECF244321}">
                <p14:modId xmlns:p14="http://schemas.microsoft.com/office/powerpoint/2010/main" val="958505929"/>
              </p:ext>
            </p:extLst>
          </p:nvPr>
        </p:nvGraphicFramePr>
        <p:xfrm>
          <a:off x="1440000" y="1116000"/>
          <a:ext cx="3096000" cy="5184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6" name="グラフ 25">
            <a:extLst>
              <a:ext uri="{FF2B5EF4-FFF2-40B4-BE49-F238E27FC236}">
                <a16:creationId xmlns:a16="http://schemas.microsoft.com/office/drawing/2014/main" id="{8CE3F0C6-A128-645C-20C7-3144A26B7EC6}"/>
              </a:ext>
            </a:extLst>
          </p:cNvPr>
          <p:cNvGraphicFramePr>
            <a:graphicFrameLocks/>
          </p:cNvGraphicFramePr>
          <p:nvPr>
            <p:extLst>
              <p:ext uri="{D42A27DB-BD31-4B8C-83A1-F6EECF244321}">
                <p14:modId xmlns:p14="http://schemas.microsoft.com/office/powerpoint/2010/main" val="3239967702"/>
              </p:ext>
            </p:extLst>
          </p:nvPr>
        </p:nvGraphicFramePr>
        <p:xfrm>
          <a:off x="540713" y="6264000"/>
          <a:ext cx="3888000" cy="3420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0" name="グラフ 19">
            <a:extLst>
              <a:ext uri="{FF2B5EF4-FFF2-40B4-BE49-F238E27FC236}">
                <a16:creationId xmlns:a16="http://schemas.microsoft.com/office/drawing/2014/main" id="{209D20FD-6136-EBCE-928F-A683CF39B712}"/>
              </a:ext>
            </a:extLst>
          </p:cNvPr>
          <p:cNvGraphicFramePr>
            <a:graphicFrameLocks/>
          </p:cNvGraphicFramePr>
          <p:nvPr>
            <p:extLst>
              <p:ext uri="{D42A27DB-BD31-4B8C-83A1-F6EECF244321}">
                <p14:modId xmlns:p14="http://schemas.microsoft.com/office/powerpoint/2010/main" val="3039490608"/>
              </p:ext>
            </p:extLst>
          </p:nvPr>
        </p:nvGraphicFramePr>
        <p:xfrm>
          <a:off x="6588000" y="1116000"/>
          <a:ext cx="3096000" cy="5184000"/>
        </p:xfrm>
        <a:graphic>
          <a:graphicData uri="http://schemas.openxmlformats.org/drawingml/2006/chart">
            <c:chart xmlns:c="http://schemas.openxmlformats.org/drawingml/2006/chart" xmlns:r="http://schemas.openxmlformats.org/officeDocument/2006/relationships" r:id="rId5"/>
          </a:graphicData>
        </a:graphic>
      </p:graphicFrame>
      <p:grpSp>
        <p:nvGrpSpPr>
          <p:cNvPr id="24" name="グループ化 23">
            <a:extLst>
              <a:ext uri="{FF2B5EF4-FFF2-40B4-BE49-F238E27FC236}">
                <a16:creationId xmlns:a16="http://schemas.microsoft.com/office/drawing/2014/main" id="{048E697A-333A-2EDC-8295-00E585AFE658}"/>
              </a:ext>
            </a:extLst>
          </p:cNvPr>
          <p:cNvGrpSpPr/>
          <p:nvPr/>
        </p:nvGrpSpPr>
        <p:grpSpPr>
          <a:xfrm>
            <a:off x="5364000" y="1476000"/>
            <a:ext cx="2047389" cy="4758327"/>
            <a:chOff x="4786047" y="1036109"/>
            <a:chExt cx="2545042" cy="5534588"/>
          </a:xfrm>
        </p:grpSpPr>
        <p:sp>
          <p:nvSpPr>
            <p:cNvPr id="27" name="テキスト ボックス 26">
              <a:extLst>
                <a:ext uri="{FF2B5EF4-FFF2-40B4-BE49-F238E27FC236}">
                  <a16:creationId xmlns:a16="http://schemas.microsoft.com/office/drawing/2014/main" id="{86B541AB-63F9-29ED-D859-5EF73B854BC6}"/>
                </a:ext>
              </a:extLst>
            </p:cNvPr>
            <p:cNvSpPr txBox="1"/>
            <p:nvPr/>
          </p:nvSpPr>
          <p:spPr>
            <a:xfrm>
              <a:off x="4786047" y="1036109"/>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子どもの食生活</a:t>
              </a:r>
              <a:endParaRPr lang="ja-JP" altLang="ja-JP" sz="900" b="1" dirty="0">
                <a:latin typeface="BIZ UDゴシック" panose="020B0400000000000000" pitchFamily="49" charset="-128"/>
                <a:ea typeface="BIZ UDゴシック" panose="020B0400000000000000" pitchFamily="49" charset="-128"/>
              </a:endParaRPr>
            </a:p>
          </p:txBody>
        </p:sp>
        <p:sp>
          <p:nvSpPr>
            <p:cNvPr id="28" name="テキスト ボックス 27">
              <a:extLst>
                <a:ext uri="{FF2B5EF4-FFF2-40B4-BE49-F238E27FC236}">
                  <a16:creationId xmlns:a16="http://schemas.microsoft.com/office/drawing/2014/main" id="{B4913FEE-48F5-06DF-78AB-B174EC5245A0}"/>
                </a:ext>
              </a:extLst>
            </p:cNvPr>
            <p:cNvSpPr txBox="1"/>
            <p:nvPr/>
          </p:nvSpPr>
          <p:spPr>
            <a:xfrm>
              <a:off x="4788437" y="1860197"/>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子どもの健康</a:t>
              </a:r>
              <a:endParaRPr lang="ja-JP" altLang="ja-JP" sz="900" b="1" dirty="0">
                <a:latin typeface="BIZ UDゴシック" panose="020B0400000000000000" pitchFamily="49" charset="-128"/>
                <a:ea typeface="BIZ UDゴシック" panose="020B0400000000000000" pitchFamily="49" charset="-128"/>
              </a:endParaRPr>
            </a:p>
          </p:txBody>
        </p:sp>
        <p:sp>
          <p:nvSpPr>
            <p:cNvPr id="29" name="テキスト ボックス 28">
              <a:extLst>
                <a:ext uri="{FF2B5EF4-FFF2-40B4-BE49-F238E27FC236}">
                  <a16:creationId xmlns:a16="http://schemas.microsoft.com/office/drawing/2014/main" id="{CD65E58B-7D81-C490-D6A5-8BE82349C03A}"/>
                </a:ext>
              </a:extLst>
            </p:cNvPr>
            <p:cNvSpPr txBox="1"/>
            <p:nvPr/>
          </p:nvSpPr>
          <p:spPr>
            <a:xfrm>
              <a:off x="4809702" y="6339865"/>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無回答</a:t>
              </a:r>
              <a:endParaRPr lang="ja-JP" altLang="ja-JP" sz="900" b="1" dirty="0">
                <a:latin typeface="BIZ UDゴシック" panose="020B0400000000000000" pitchFamily="49" charset="-128"/>
                <a:ea typeface="BIZ UDゴシック" panose="020B0400000000000000" pitchFamily="49" charset="-128"/>
              </a:endParaRPr>
            </a:p>
          </p:txBody>
        </p:sp>
        <p:sp>
          <p:nvSpPr>
            <p:cNvPr id="30" name="テキスト ボックス 29">
              <a:extLst>
                <a:ext uri="{FF2B5EF4-FFF2-40B4-BE49-F238E27FC236}">
                  <a16:creationId xmlns:a16="http://schemas.microsoft.com/office/drawing/2014/main" id="{23523CB7-7213-F396-A5F1-1DA19859547A}"/>
                </a:ext>
              </a:extLst>
            </p:cNvPr>
            <p:cNvSpPr txBox="1"/>
            <p:nvPr/>
          </p:nvSpPr>
          <p:spPr>
            <a:xfrm>
              <a:off x="4786047" y="1373527"/>
              <a:ext cx="2521387" cy="3693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子どもとの過ごし方・</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遊び方</a:t>
              </a:r>
              <a:endParaRPr lang="ja-JP" altLang="ja-JP" sz="900" b="1" dirty="0">
                <a:latin typeface="BIZ UDゴシック" panose="020B0400000000000000" pitchFamily="49" charset="-128"/>
                <a:ea typeface="BIZ UDゴシック" panose="020B0400000000000000" pitchFamily="49" charset="-128"/>
              </a:endParaRPr>
            </a:p>
          </p:txBody>
        </p:sp>
        <p:sp>
          <p:nvSpPr>
            <p:cNvPr id="31" name="テキスト ボックス 30">
              <a:extLst>
                <a:ext uri="{FF2B5EF4-FFF2-40B4-BE49-F238E27FC236}">
                  <a16:creationId xmlns:a16="http://schemas.microsoft.com/office/drawing/2014/main" id="{75C1D256-59B5-BB41-505B-0E10680CB713}"/>
                </a:ext>
              </a:extLst>
            </p:cNvPr>
            <p:cNvSpPr txBox="1"/>
            <p:nvPr/>
          </p:nvSpPr>
          <p:spPr>
            <a:xfrm>
              <a:off x="4788437" y="2263528"/>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子どもの発育</a:t>
              </a:r>
              <a:endParaRPr lang="ja-JP" altLang="ja-JP" sz="900" b="1" dirty="0">
                <a:latin typeface="BIZ UDゴシック" panose="020B0400000000000000" pitchFamily="49" charset="-128"/>
                <a:ea typeface="BIZ UDゴシック" panose="020B0400000000000000" pitchFamily="49" charset="-128"/>
              </a:endParaRPr>
            </a:p>
          </p:txBody>
        </p:sp>
        <p:sp>
          <p:nvSpPr>
            <p:cNvPr id="32" name="テキスト ボックス 31">
              <a:extLst>
                <a:ext uri="{FF2B5EF4-FFF2-40B4-BE49-F238E27FC236}">
                  <a16:creationId xmlns:a16="http://schemas.microsoft.com/office/drawing/2014/main" id="{915CC5F2-8948-FD44-4C43-D570B56A76B8}"/>
                </a:ext>
              </a:extLst>
            </p:cNvPr>
            <p:cNvSpPr txBox="1"/>
            <p:nvPr/>
          </p:nvSpPr>
          <p:spPr>
            <a:xfrm>
              <a:off x="4786047" y="2676716"/>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夫婦関係</a:t>
              </a:r>
              <a:endParaRPr lang="ja-JP" altLang="ja-JP" sz="900" b="1" dirty="0">
                <a:latin typeface="BIZ UDゴシック" panose="020B0400000000000000" pitchFamily="49" charset="-128"/>
                <a:ea typeface="BIZ UDゴシック" panose="020B0400000000000000" pitchFamily="49" charset="-128"/>
              </a:endParaRPr>
            </a:p>
          </p:txBody>
        </p:sp>
        <p:sp>
          <p:nvSpPr>
            <p:cNvPr id="33" name="テキスト ボックス 32">
              <a:extLst>
                <a:ext uri="{FF2B5EF4-FFF2-40B4-BE49-F238E27FC236}">
                  <a16:creationId xmlns:a16="http://schemas.microsoft.com/office/drawing/2014/main" id="{5E790D6A-67FB-FE2C-3943-B5B59DA5CC2B}"/>
                </a:ext>
              </a:extLst>
            </p:cNvPr>
            <p:cNvSpPr txBox="1"/>
            <p:nvPr/>
          </p:nvSpPr>
          <p:spPr>
            <a:xfrm>
              <a:off x="4788437" y="3500804"/>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近所との付き合い</a:t>
              </a:r>
              <a:endParaRPr lang="ja-JP" altLang="ja-JP" sz="900" b="1" dirty="0">
                <a:latin typeface="BIZ UDゴシック" panose="020B0400000000000000" pitchFamily="49" charset="-128"/>
                <a:ea typeface="BIZ UDゴシック" panose="020B0400000000000000" pitchFamily="49" charset="-128"/>
              </a:endParaRPr>
            </a:p>
          </p:txBody>
        </p:sp>
        <p:sp>
          <p:nvSpPr>
            <p:cNvPr id="34" name="テキスト ボックス 33">
              <a:extLst>
                <a:ext uri="{FF2B5EF4-FFF2-40B4-BE49-F238E27FC236}">
                  <a16:creationId xmlns:a16="http://schemas.microsoft.com/office/drawing/2014/main" id="{F0C36005-B62A-8C22-7FB2-E11716E9AB97}"/>
                </a:ext>
              </a:extLst>
            </p:cNvPr>
            <p:cNvSpPr txBox="1"/>
            <p:nvPr/>
          </p:nvSpPr>
          <p:spPr>
            <a:xfrm>
              <a:off x="4786047" y="3091309"/>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親族との関係</a:t>
              </a:r>
              <a:endParaRPr lang="ja-JP" altLang="ja-JP" sz="900" b="1" dirty="0">
                <a:latin typeface="BIZ UDゴシック" panose="020B0400000000000000" pitchFamily="49" charset="-128"/>
                <a:ea typeface="BIZ UDゴシック" panose="020B0400000000000000" pitchFamily="49" charset="-128"/>
              </a:endParaRPr>
            </a:p>
          </p:txBody>
        </p:sp>
        <p:sp>
          <p:nvSpPr>
            <p:cNvPr id="35" name="テキスト ボックス 34">
              <a:extLst>
                <a:ext uri="{FF2B5EF4-FFF2-40B4-BE49-F238E27FC236}">
                  <a16:creationId xmlns:a16="http://schemas.microsoft.com/office/drawing/2014/main" id="{C7F81747-8585-E947-C91D-5A3AD3CF7DF8}"/>
                </a:ext>
              </a:extLst>
            </p:cNvPr>
            <p:cNvSpPr txBox="1"/>
            <p:nvPr/>
          </p:nvSpPr>
          <p:spPr>
            <a:xfrm>
              <a:off x="4788437" y="3904135"/>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親同士のつきあい</a:t>
              </a:r>
              <a:endParaRPr lang="ja-JP" altLang="ja-JP" sz="900" b="1" dirty="0">
                <a:latin typeface="BIZ UDゴシック" panose="020B0400000000000000" pitchFamily="49" charset="-128"/>
                <a:ea typeface="BIZ UDゴシック" panose="020B0400000000000000" pitchFamily="49" charset="-128"/>
              </a:endParaRPr>
            </a:p>
          </p:txBody>
        </p:sp>
        <p:sp>
          <p:nvSpPr>
            <p:cNvPr id="36" name="テキスト ボックス 35">
              <a:extLst>
                <a:ext uri="{FF2B5EF4-FFF2-40B4-BE49-F238E27FC236}">
                  <a16:creationId xmlns:a16="http://schemas.microsoft.com/office/drawing/2014/main" id="{9481D49D-BB88-1496-C0F5-F28B5511295B}"/>
                </a:ext>
              </a:extLst>
            </p:cNvPr>
            <p:cNvSpPr txBox="1"/>
            <p:nvPr/>
          </p:nvSpPr>
          <p:spPr>
            <a:xfrm>
              <a:off x="4788437" y="5032592"/>
              <a:ext cx="2521386" cy="429584"/>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社会との関わりが少</a:t>
              </a:r>
              <a:endParaRPr lang="en-US" altLang="ja-JP" sz="900" b="1" dirty="0">
                <a:latin typeface="BIZ UDゴシック" panose="020B0400000000000000" pitchFamily="49" charset="-128"/>
                <a:ea typeface="BIZ UDゴシック" panose="020B0400000000000000" pitchFamily="49" charset="-128"/>
              </a:endParaRPr>
            </a:p>
            <a:p>
              <a:r>
                <a:rPr lang="ja-JP" altLang="en-US" sz="900" b="1" dirty="0">
                  <a:latin typeface="BIZ UDゴシック" panose="020B0400000000000000" pitchFamily="49" charset="-128"/>
                  <a:ea typeface="BIZ UDゴシック" panose="020B0400000000000000" pitchFamily="49" charset="-128"/>
                </a:rPr>
                <a:t>ないこと</a:t>
              </a:r>
              <a:endParaRPr lang="ja-JP" altLang="ja-JP" sz="900" b="1" dirty="0">
                <a:latin typeface="BIZ UDゴシック" panose="020B0400000000000000" pitchFamily="49" charset="-128"/>
                <a:ea typeface="BIZ UDゴシック" panose="020B0400000000000000" pitchFamily="49" charset="-128"/>
              </a:endParaRPr>
            </a:p>
          </p:txBody>
        </p:sp>
        <p:sp>
          <p:nvSpPr>
            <p:cNvPr id="37" name="テキスト ボックス 36">
              <a:extLst>
                <a:ext uri="{FF2B5EF4-FFF2-40B4-BE49-F238E27FC236}">
                  <a16:creationId xmlns:a16="http://schemas.microsoft.com/office/drawing/2014/main" id="{334DF60D-6590-3730-7CBE-F79746D3C186}"/>
                </a:ext>
              </a:extLst>
            </p:cNvPr>
            <p:cNvSpPr txBox="1"/>
            <p:nvPr/>
          </p:nvSpPr>
          <p:spPr>
            <a:xfrm>
              <a:off x="4786047" y="4303530"/>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自分の健康</a:t>
              </a:r>
              <a:endParaRPr lang="ja-JP" altLang="ja-JP" sz="900" b="1" dirty="0">
                <a:latin typeface="BIZ UDゴシック" panose="020B0400000000000000" pitchFamily="49" charset="-128"/>
                <a:ea typeface="BIZ UDゴシック" panose="020B0400000000000000" pitchFamily="49" charset="-128"/>
              </a:endParaRPr>
            </a:p>
          </p:txBody>
        </p:sp>
        <p:sp>
          <p:nvSpPr>
            <p:cNvPr id="38" name="テキスト ボックス 37">
              <a:extLst>
                <a:ext uri="{FF2B5EF4-FFF2-40B4-BE49-F238E27FC236}">
                  <a16:creationId xmlns:a16="http://schemas.microsoft.com/office/drawing/2014/main" id="{E9DC805C-696B-B9E2-1304-C5265FC8A8C6}"/>
                </a:ext>
              </a:extLst>
            </p:cNvPr>
            <p:cNvSpPr txBox="1"/>
            <p:nvPr/>
          </p:nvSpPr>
          <p:spPr>
            <a:xfrm>
              <a:off x="4788437" y="5512923"/>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その他</a:t>
              </a:r>
              <a:endParaRPr lang="ja-JP" altLang="ja-JP" sz="900" b="1" dirty="0">
                <a:latin typeface="BIZ UDゴシック" panose="020B0400000000000000" pitchFamily="49" charset="-128"/>
                <a:ea typeface="BIZ UDゴシック" panose="020B0400000000000000" pitchFamily="49" charset="-128"/>
              </a:endParaRPr>
            </a:p>
          </p:txBody>
        </p:sp>
        <p:sp>
          <p:nvSpPr>
            <p:cNvPr id="39" name="テキスト ボックス 38">
              <a:extLst>
                <a:ext uri="{FF2B5EF4-FFF2-40B4-BE49-F238E27FC236}">
                  <a16:creationId xmlns:a16="http://schemas.microsoft.com/office/drawing/2014/main" id="{57581F8A-46E1-1150-31D7-5AAE9476E6BE}"/>
                </a:ext>
              </a:extLst>
            </p:cNvPr>
            <p:cNvSpPr txBox="1"/>
            <p:nvPr/>
          </p:nvSpPr>
          <p:spPr>
            <a:xfrm>
              <a:off x="4788437" y="5930437"/>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特にない</a:t>
              </a:r>
              <a:endParaRPr lang="ja-JP" altLang="ja-JP" sz="900" b="1" dirty="0">
                <a:latin typeface="BIZ UDゴシック" panose="020B0400000000000000" pitchFamily="49" charset="-128"/>
                <a:ea typeface="BIZ UDゴシック" panose="020B0400000000000000" pitchFamily="49" charset="-128"/>
              </a:endParaRPr>
            </a:p>
          </p:txBody>
        </p:sp>
        <p:sp>
          <p:nvSpPr>
            <p:cNvPr id="40" name="テキスト ボックス 39">
              <a:extLst>
                <a:ext uri="{FF2B5EF4-FFF2-40B4-BE49-F238E27FC236}">
                  <a16:creationId xmlns:a16="http://schemas.microsoft.com/office/drawing/2014/main" id="{6993CBD9-F913-C6CC-D766-0477A30725B5}"/>
                </a:ext>
              </a:extLst>
            </p:cNvPr>
            <p:cNvSpPr txBox="1"/>
            <p:nvPr/>
          </p:nvSpPr>
          <p:spPr>
            <a:xfrm>
              <a:off x="4786047" y="4719318"/>
              <a:ext cx="2521387" cy="230832"/>
            </a:xfrm>
            <a:prstGeom prst="rect">
              <a:avLst/>
            </a:prstGeom>
            <a:noFill/>
          </p:spPr>
          <p:txBody>
            <a:bodyPr wrap="square" rtlCol="0">
              <a:spAutoFit/>
            </a:bodyPr>
            <a:lstStyle/>
            <a:p>
              <a:r>
                <a:rPr lang="ja-JP" altLang="en-US" sz="900" b="1" dirty="0">
                  <a:latin typeface="BIZ UDゴシック" panose="020B0400000000000000" pitchFamily="49" charset="-128"/>
                  <a:ea typeface="BIZ UDゴシック" panose="020B0400000000000000" pitchFamily="49" charset="-128"/>
                </a:rPr>
                <a:t>家族の健康</a:t>
              </a:r>
              <a:endParaRPr lang="ja-JP" altLang="ja-JP" sz="900" b="1" dirty="0">
                <a:latin typeface="BIZ UDゴシック" panose="020B0400000000000000" pitchFamily="49" charset="-128"/>
                <a:ea typeface="BIZ UDゴシック" panose="020B0400000000000000" pitchFamily="49" charset="-128"/>
              </a:endParaRPr>
            </a:p>
          </p:txBody>
        </p:sp>
      </p:grpSp>
      <p:graphicFrame>
        <p:nvGraphicFramePr>
          <p:cNvPr id="41" name="グラフ 40">
            <a:extLst>
              <a:ext uri="{FF2B5EF4-FFF2-40B4-BE49-F238E27FC236}">
                <a16:creationId xmlns:a16="http://schemas.microsoft.com/office/drawing/2014/main" id="{FBB8DFD8-E66E-659D-F963-8FD95213E78A}"/>
              </a:ext>
            </a:extLst>
          </p:cNvPr>
          <p:cNvGraphicFramePr>
            <a:graphicFrameLocks/>
          </p:cNvGraphicFramePr>
          <p:nvPr>
            <p:extLst>
              <p:ext uri="{D42A27DB-BD31-4B8C-83A1-F6EECF244321}">
                <p14:modId xmlns:p14="http://schemas.microsoft.com/office/powerpoint/2010/main" val="157967329"/>
              </p:ext>
            </p:extLst>
          </p:nvPr>
        </p:nvGraphicFramePr>
        <p:xfrm>
          <a:off x="5472000" y="6264000"/>
          <a:ext cx="3888000" cy="3420000"/>
        </p:xfrm>
        <a:graphic>
          <a:graphicData uri="http://schemas.openxmlformats.org/drawingml/2006/chart">
            <c:chart xmlns:c="http://schemas.openxmlformats.org/drawingml/2006/chart" xmlns:r="http://schemas.openxmlformats.org/officeDocument/2006/relationships" r:id="rId6"/>
          </a:graphicData>
        </a:graphic>
      </p:graphicFrame>
      <p:sp>
        <p:nvSpPr>
          <p:cNvPr id="42" name="テキスト ボックス 41">
            <a:extLst>
              <a:ext uri="{FF2B5EF4-FFF2-40B4-BE49-F238E27FC236}">
                <a16:creationId xmlns:a16="http://schemas.microsoft.com/office/drawing/2014/main" id="{C0381822-5F7C-EBC4-E374-8899F32BC770}"/>
              </a:ext>
            </a:extLst>
          </p:cNvPr>
          <p:cNvSpPr txBox="1"/>
          <p:nvPr/>
        </p:nvSpPr>
        <p:spPr>
          <a:xfrm>
            <a:off x="9504000" y="972000"/>
            <a:ext cx="459796" cy="235680"/>
          </a:xfrm>
          <a:prstGeom prst="rect">
            <a:avLst/>
          </a:prstGeom>
          <a:noFill/>
        </p:spPr>
        <p:txBody>
          <a:bodyPr wrap="square" rtlCol="0">
            <a:spAutoFit/>
          </a:bodyPr>
          <a:lstStyle/>
          <a:p>
            <a:r>
              <a:rPr lang="ja-JP" altLang="en-US" sz="1100" dirty="0">
                <a:latin typeface="BIZ UDゴシック" panose="020B0400000000000000" pitchFamily="49" charset="-128"/>
                <a:ea typeface="BIZ UDゴシック" panose="020B0400000000000000" pitchFamily="49" charset="-128"/>
              </a:rPr>
              <a:t>％</a:t>
            </a:r>
            <a:endParaRPr lang="ja-JP" altLang="ja-JP" sz="1100" dirty="0">
              <a:latin typeface="BIZ UDゴシック" panose="020B0400000000000000" pitchFamily="49" charset="-128"/>
              <a:ea typeface="BIZ UDゴシック" panose="020B0400000000000000" pitchFamily="49" charset="-128"/>
            </a:endParaRPr>
          </a:p>
        </p:txBody>
      </p:sp>
      <p:sp>
        <p:nvSpPr>
          <p:cNvPr id="43" name="テキスト ボックス 42">
            <a:extLst>
              <a:ext uri="{FF2B5EF4-FFF2-40B4-BE49-F238E27FC236}">
                <a16:creationId xmlns:a16="http://schemas.microsoft.com/office/drawing/2014/main" id="{DC489BC9-510F-FB7D-8B79-B6D9E2DFD14A}"/>
              </a:ext>
            </a:extLst>
          </p:cNvPr>
          <p:cNvSpPr txBox="1"/>
          <p:nvPr/>
        </p:nvSpPr>
        <p:spPr>
          <a:xfrm>
            <a:off x="298377" y="772929"/>
            <a:ext cx="1885115" cy="347231"/>
          </a:xfrm>
          <a:prstGeom prst="rect">
            <a:avLst/>
          </a:prstGeom>
          <a:noFill/>
        </p:spPr>
        <p:txBody>
          <a:bodyPr wrap="square" rtlCol="0">
            <a:spAutoFit/>
          </a:bodyPr>
          <a:lstStyle/>
          <a:p>
            <a:pPr>
              <a:spcBef>
                <a:spcPts val="600"/>
              </a:spcBef>
            </a:pPr>
            <a:r>
              <a:rPr lang="ja-JP" altLang="en-US" sz="1600" b="1" dirty="0">
                <a:latin typeface="BIZ UDゴシック" panose="020B0400000000000000" pitchFamily="49" charset="-128"/>
                <a:ea typeface="BIZ UDゴシック" panose="020B0400000000000000" pitchFamily="49" charset="-128"/>
              </a:rPr>
              <a:t>就学前児童保護者</a:t>
            </a:r>
            <a:endParaRPr lang="ja-JP" altLang="ja-JP" sz="1600" b="1" dirty="0">
              <a:latin typeface="BIZ UDゴシック" panose="020B0400000000000000" pitchFamily="49" charset="-128"/>
              <a:ea typeface="BIZ UDゴシック" panose="020B0400000000000000" pitchFamily="49" charset="-128"/>
            </a:endParaRPr>
          </a:p>
        </p:txBody>
      </p:sp>
      <p:sp>
        <p:nvSpPr>
          <p:cNvPr id="44" name="テキスト ボックス 43">
            <a:extLst>
              <a:ext uri="{FF2B5EF4-FFF2-40B4-BE49-F238E27FC236}">
                <a16:creationId xmlns:a16="http://schemas.microsoft.com/office/drawing/2014/main" id="{CC39D616-3E53-E0C0-D3AD-7B8F994F4A0E}"/>
              </a:ext>
            </a:extLst>
          </p:cNvPr>
          <p:cNvSpPr txBox="1"/>
          <p:nvPr/>
        </p:nvSpPr>
        <p:spPr>
          <a:xfrm>
            <a:off x="5375237" y="772928"/>
            <a:ext cx="1620878" cy="347231"/>
          </a:xfrm>
          <a:prstGeom prst="rect">
            <a:avLst/>
          </a:prstGeom>
          <a:noFill/>
        </p:spPr>
        <p:txBody>
          <a:bodyPr wrap="square" rtlCol="0">
            <a:spAutoFit/>
          </a:bodyPr>
          <a:lstStyle/>
          <a:p>
            <a:pPr>
              <a:spcBef>
                <a:spcPts val="600"/>
              </a:spcBef>
            </a:pPr>
            <a:r>
              <a:rPr lang="ja-JP" altLang="en-US" sz="1600" b="1" dirty="0">
                <a:latin typeface="BIZ UDゴシック" panose="020B0400000000000000" pitchFamily="49" charset="-128"/>
                <a:ea typeface="BIZ UDゴシック" panose="020B0400000000000000" pitchFamily="49" charset="-128"/>
              </a:rPr>
              <a:t>小学生の保護者</a:t>
            </a:r>
            <a:endParaRPr lang="ja-JP" altLang="ja-JP" sz="1600" b="1"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2214494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3">
                                            <p:txEl>
                                              <p:pRg st="0" end="0"/>
                                            </p:txEl>
                                          </p:spTgt>
                                        </p:tgtEl>
                                        <p:attrNameLst>
                                          <p:attrName>style.visibility</p:attrName>
                                        </p:attrNameLst>
                                      </p:cBhvr>
                                      <p:to>
                                        <p:strVal val="visible"/>
                                      </p:to>
                                    </p:set>
                                    <p:anim calcmode="lin" valueType="num">
                                      <p:cBhvr additive="base">
                                        <p:cTn id="11" dur="500" fill="hold"/>
                                        <p:tgtEl>
                                          <p:spTgt spid="4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3">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4">
                                            <p:txEl>
                                              <p:pRg st="0" end="0"/>
                                            </p:txEl>
                                          </p:spTgt>
                                        </p:tgtEl>
                                        <p:attrNameLst>
                                          <p:attrName>style.visibility</p:attrName>
                                        </p:attrNameLst>
                                      </p:cBhvr>
                                      <p:to>
                                        <p:strVal val="visible"/>
                                      </p:to>
                                    </p:set>
                                    <p:anim calcmode="lin" valueType="num">
                                      <p:cBhvr additive="base">
                                        <p:cTn id="15"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7CBE78-E078-72A6-4182-D2B4EAC722C0}"/>
            </a:ext>
          </a:extLst>
        </p:cNvPr>
        <p:cNvGrpSpPr/>
        <p:nvPr/>
      </p:nvGrpSpPr>
      <p:grpSpPr>
        <a:xfrm>
          <a:off x="0" y="0"/>
          <a:ext cx="0" cy="0"/>
          <a:chOff x="0" y="0"/>
          <a:chExt cx="0" cy="0"/>
        </a:xfrm>
      </p:grpSpPr>
      <p:sp>
        <p:nvSpPr>
          <p:cNvPr id="2" name="スライド番号プレースホルダー 3">
            <a:extLst>
              <a:ext uri="{FF2B5EF4-FFF2-40B4-BE49-F238E27FC236}">
                <a16:creationId xmlns:a16="http://schemas.microsoft.com/office/drawing/2014/main" id="{7E957C2E-606C-B478-E508-69DCD2152EDE}"/>
              </a:ext>
            </a:extLst>
          </p:cNvPr>
          <p:cNvSpPr>
            <a:spLocks noGrp="1"/>
          </p:cNvSpPr>
          <p:nvPr>
            <p:ph type="sldNum" sz="quarter" idx="12"/>
          </p:nvPr>
        </p:nvSpPr>
        <p:spPr>
          <a:xfrm>
            <a:off x="6996114" y="6381442"/>
            <a:ext cx="2290762" cy="280959"/>
          </a:xfrm>
        </p:spPr>
        <p:txBody>
          <a:bodyPr/>
          <a:lstStyle/>
          <a:p>
            <a:fld id="{299DD5A9-4EF1-497E-92EF-2D23CF305E03}" type="slidenum">
              <a:rPr lang="en-US" altLang="ja-JP" noProof="1" smtClean="0"/>
              <a:pPr/>
              <a:t>9</a:t>
            </a:fld>
            <a:endParaRPr lang="ja-JP" altLang="en-US" noProof="1"/>
          </a:p>
        </p:txBody>
      </p:sp>
      <p:sp>
        <p:nvSpPr>
          <p:cNvPr id="4" name="テキスト ボックス 3">
            <a:extLst>
              <a:ext uri="{FF2B5EF4-FFF2-40B4-BE49-F238E27FC236}">
                <a16:creationId xmlns:a16="http://schemas.microsoft.com/office/drawing/2014/main" id="{D14C1074-034D-85A6-4757-8F1976CFDE5B}"/>
              </a:ext>
            </a:extLst>
          </p:cNvPr>
          <p:cNvSpPr txBox="1"/>
          <p:nvPr/>
        </p:nvSpPr>
        <p:spPr>
          <a:xfrm>
            <a:off x="1127540" y="360000"/>
            <a:ext cx="7650921" cy="646331"/>
          </a:xfrm>
          <a:prstGeom prst="rect">
            <a:avLst/>
          </a:prstGeom>
          <a:noFill/>
          <a:ln>
            <a:solidFill>
              <a:schemeClr val="tx1">
                <a:lumMod val="50000"/>
                <a:lumOff val="50000"/>
              </a:schemeClr>
            </a:solidFill>
            <a:prstDash val="dash"/>
          </a:ln>
        </p:spPr>
        <p:txBody>
          <a:bodyPr wrap="square" rtlCol="0">
            <a:spAutoFit/>
          </a:bodyPr>
          <a:lstStyle/>
          <a:p>
            <a:pPr>
              <a:spcBef>
                <a:spcPts val="600"/>
              </a:spcBef>
            </a:pPr>
            <a:r>
              <a:rPr lang="ja-JP" altLang="en-US" dirty="0">
                <a:latin typeface="BIZ UDゴシック" panose="020B0400000000000000" pitchFamily="49" charset="-128"/>
                <a:ea typeface="BIZ UDゴシック" panose="020B0400000000000000" pitchFamily="49" charset="-128"/>
              </a:rPr>
              <a:t>問　現在、子育てをしていて、楽しさと大変さのどちらを感じることが多いですか。（○は１つ）</a:t>
            </a:r>
          </a:p>
        </p:txBody>
      </p:sp>
      <p:grpSp>
        <p:nvGrpSpPr>
          <p:cNvPr id="23" name="グループ化 22">
            <a:extLst>
              <a:ext uri="{FF2B5EF4-FFF2-40B4-BE49-F238E27FC236}">
                <a16:creationId xmlns:a16="http://schemas.microsoft.com/office/drawing/2014/main" id="{63665051-BF80-83C9-BAEE-6C10EE17B9BE}"/>
              </a:ext>
            </a:extLst>
          </p:cNvPr>
          <p:cNvGrpSpPr/>
          <p:nvPr/>
        </p:nvGrpSpPr>
        <p:grpSpPr>
          <a:xfrm>
            <a:off x="252000" y="1843899"/>
            <a:ext cx="2545043" cy="3784977"/>
            <a:chOff x="4786046" y="1176134"/>
            <a:chExt cx="2545043" cy="3784977"/>
          </a:xfrm>
        </p:grpSpPr>
        <p:sp>
          <p:nvSpPr>
            <p:cNvPr id="9" name="テキスト ボックス 8">
              <a:extLst>
                <a:ext uri="{FF2B5EF4-FFF2-40B4-BE49-F238E27FC236}">
                  <a16:creationId xmlns:a16="http://schemas.microsoft.com/office/drawing/2014/main" id="{442EFA37-B1A6-6026-D0E8-AFA59E4D87A0}"/>
                </a:ext>
              </a:extLst>
            </p:cNvPr>
            <p:cNvSpPr txBox="1"/>
            <p:nvPr/>
          </p:nvSpPr>
          <p:spPr>
            <a:xfrm>
              <a:off x="4786047" y="1176134"/>
              <a:ext cx="2521387" cy="415498"/>
            </a:xfrm>
            <a:prstGeom prst="rect">
              <a:avLst/>
            </a:prstGeom>
            <a:noFill/>
          </p:spPr>
          <p:txBody>
            <a:bodyPr wrap="square" rtlCol="0">
              <a:spAutoFit/>
            </a:bodyPr>
            <a:lstStyle/>
            <a:p>
              <a:r>
                <a:rPr lang="ja-JP" altLang="en-US" sz="1050" b="1" dirty="0">
                  <a:latin typeface="BIZ UDゴシック" panose="020B0400000000000000" pitchFamily="49" charset="-128"/>
                  <a:ea typeface="BIZ UDゴシック" panose="020B0400000000000000" pitchFamily="49" charset="-128"/>
                </a:rPr>
                <a:t>楽しさを感じることが</a:t>
              </a:r>
              <a:endParaRPr lang="en-US" altLang="ja-JP" sz="1050" b="1" dirty="0">
                <a:latin typeface="BIZ UDゴシック" panose="020B0400000000000000" pitchFamily="49" charset="-128"/>
                <a:ea typeface="BIZ UDゴシック" panose="020B0400000000000000" pitchFamily="49" charset="-128"/>
              </a:endParaRPr>
            </a:p>
            <a:p>
              <a:r>
                <a:rPr lang="ja-JP" altLang="en-US" sz="1050" b="1" dirty="0">
                  <a:latin typeface="BIZ UDゴシック" panose="020B0400000000000000" pitchFamily="49" charset="-128"/>
                  <a:ea typeface="BIZ UDゴシック" panose="020B0400000000000000" pitchFamily="49" charset="-128"/>
                </a:rPr>
                <a:t>多い</a:t>
              </a:r>
              <a:endParaRPr lang="en-US" altLang="ja-JP" sz="1050" b="1" dirty="0">
                <a:latin typeface="BIZ UDゴシック" panose="020B0400000000000000" pitchFamily="49" charset="-128"/>
                <a:ea typeface="BIZ UDゴシック" panose="020B0400000000000000" pitchFamily="49" charset="-128"/>
              </a:endParaRPr>
            </a:p>
          </p:txBody>
        </p:sp>
        <p:sp>
          <p:nvSpPr>
            <p:cNvPr id="13" name="テキスト ボックス 12">
              <a:extLst>
                <a:ext uri="{FF2B5EF4-FFF2-40B4-BE49-F238E27FC236}">
                  <a16:creationId xmlns:a16="http://schemas.microsoft.com/office/drawing/2014/main" id="{DFA4C030-4210-239C-152A-B66039B34BB8}"/>
                </a:ext>
              </a:extLst>
            </p:cNvPr>
            <p:cNvSpPr txBox="1"/>
            <p:nvPr/>
          </p:nvSpPr>
          <p:spPr>
            <a:xfrm>
              <a:off x="4788437" y="2573918"/>
              <a:ext cx="2521387" cy="415498"/>
            </a:xfrm>
            <a:prstGeom prst="rect">
              <a:avLst/>
            </a:prstGeom>
            <a:noFill/>
          </p:spPr>
          <p:txBody>
            <a:bodyPr wrap="square" rtlCol="0">
              <a:spAutoFit/>
            </a:bodyPr>
            <a:lstStyle/>
            <a:p>
              <a:r>
                <a:rPr lang="ja-JP" altLang="en-US" sz="1050" b="1" dirty="0">
                  <a:latin typeface="BIZ UDゴシック" panose="020B0400000000000000" pitchFamily="49" charset="-128"/>
                  <a:ea typeface="BIZ UDゴシック" panose="020B0400000000000000" pitchFamily="49" charset="-128"/>
                </a:rPr>
                <a:t>楽しさと大変さを同等</a:t>
              </a:r>
              <a:endParaRPr lang="en-US" altLang="ja-JP" sz="1050" b="1" dirty="0">
                <a:latin typeface="BIZ UDゴシック" panose="020B0400000000000000" pitchFamily="49" charset="-128"/>
                <a:ea typeface="BIZ UDゴシック" panose="020B0400000000000000" pitchFamily="49" charset="-128"/>
              </a:endParaRPr>
            </a:p>
            <a:p>
              <a:r>
                <a:rPr lang="ja-JP" altLang="en-US" sz="1050" b="1" dirty="0">
                  <a:latin typeface="BIZ UDゴシック" panose="020B0400000000000000" pitchFamily="49" charset="-128"/>
                  <a:ea typeface="BIZ UDゴシック" panose="020B0400000000000000" pitchFamily="49" charset="-128"/>
                </a:rPr>
                <a:t>に感じる</a:t>
              </a:r>
              <a:endParaRPr lang="ja-JP" altLang="ja-JP" sz="1050" b="1" dirty="0">
                <a:latin typeface="BIZ UDゴシック" panose="020B0400000000000000" pitchFamily="49" charset="-128"/>
                <a:ea typeface="BIZ UDゴシック" panose="020B0400000000000000" pitchFamily="49" charset="-128"/>
              </a:endParaRPr>
            </a:p>
          </p:txBody>
        </p:sp>
        <p:sp>
          <p:nvSpPr>
            <p:cNvPr id="15" name="テキスト ボックス 14">
              <a:extLst>
                <a:ext uri="{FF2B5EF4-FFF2-40B4-BE49-F238E27FC236}">
                  <a16:creationId xmlns:a16="http://schemas.microsoft.com/office/drawing/2014/main" id="{6A13DFC8-6AD6-D245-2C56-277F5BCBC3E5}"/>
                </a:ext>
              </a:extLst>
            </p:cNvPr>
            <p:cNvSpPr txBox="1"/>
            <p:nvPr/>
          </p:nvSpPr>
          <p:spPr>
            <a:xfrm>
              <a:off x="4792865" y="3932234"/>
              <a:ext cx="2521387" cy="415498"/>
            </a:xfrm>
            <a:prstGeom prst="rect">
              <a:avLst/>
            </a:prstGeom>
            <a:noFill/>
          </p:spPr>
          <p:txBody>
            <a:bodyPr wrap="square" rtlCol="0">
              <a:spAutoFit/>
            </a:bodyPr>
            <a:lstStyle/>
            <a:p>
              <a:r>
                <a:rPr lang="ja-JP" altLang="en-US" sz="1050" b="1" dirty="0">
                  <a:latin typeface="BIZ UDゴシック" panose="020B0400000000000000" pitchFamily="49" charset="-128"/>
                  <a:ea typeface="BIZ UDゴシック" panose="020B0400000000000000" pitchFamily="49" charset="-128"/>
                </a:rPr>
                <a:t>大変さを感じることが</a:t>
              </a:r>
              <a:endParaRPr lang="en-US" altLang="ja-JP" sz="1050" b="1" dirty="0">
                <a:latin typeface="BIZ UDゴシック" panose="020B0400000000000000" pitchFamily="49" charset="-128"/>
                <a:ea typeface="BIZ UDゴシック" panose="020B0400000000000000" pitchFamily="49" charset="-128"/>
              </a:endParaRPr>
            </a:p>
            <a:p>
              <a:r>
                <a:rPr lang="ja-JP" altLang="en-US" sz="1050" b="1" dirty="0">
                  <a:latin typeface="BIZ UDゴシック" panose="020B0400000000000000" pitchFamily="49" charset="-128"/>
                  <a:ea typeface="BIZ UDゴシック" panose="020B0400000000000000" pitchFamily="49" charset="-128"/>
                </a:rPr>
                <a:t>多い</a:t>
              </a:r>
              <a:endParaRPr lang="ja-JP" altLang="ja-JP" sz="1050" b="1" dirty="0">
                <a:latin typeface="BIZ UDゴシック" panose="020B0400000000000000" pitchFamily="49" charset="-128"/>
                <a:ea typeface="BIZ UDゴシック" panose="020B0400000000000000" pitchFamily="49" charset="-128"/>
              </a:endParaRPr>
            </a:p>
          </p:txBody>
        </p:sp>
        <p:sp>
          <p:nvSpPr>
            <p:cNvPr id="17" name="テキスト ボックス 16">
              <a:extLst>
                <a:ext uri="{FF2B5EF4-FFF2-40B4-BE49-F238E27FC236}">
                  <a16:creationId xmlns:a16="http://schemas.microsoft.com/office/drawing/2014/main" id="{63AEFA38-961E-F44D-DEAC-DF82A98ADF23}"/>
                </a:ext>
              </a:extLst>
            </p:cNvPr>
            <p:cNvSpPr txBox="1"/>
            <p:nvPr/>
          </p:nvSpPr>
          <p:spPr>
            <a:xfrm>
              <a:off x="4809702" y="4699501"/>
              <a:ext cx="2521387" cy="261610"/>
            </a:xfrm>
            <a:prstGeom prst="rect">
              <a:avLst/>
            </a:prstGeom>
            <a:noFill/>
          </p:spPr>
          <p:txBody>
            <a:bodyPr wrap="square" rtlCol="0">
              <a:spAutoFit/>
            </a:bodyPr>
            <a:lstStyle/>
            <a:p>
              <a:r>
                <a:rPr lang="ja-JP" altLang="en-US" sz="1050" b="1" dirty="0">
                  <a:latin typeface="BIZ UDゴシック" panose="020B0400000000000000" pitchFamily="49" charset="-128"/>
                  <a:ea typeface="BIZ UDゴシック" panose="020B0400000000000000" pitchFamily="49" charset="-128"/>
                </a:rPr>
                <a:t>無回答</a:t>
              </a:r>
              <a:endParaRPr lang="ja-JP" altLang="ja-JP" sz="1050" b="1" dirty="0">
                <a:latin typeface="BIZ UDゴシック" panose="020B0400000000000000" pitchFamily="49" charset="-128"/>
                <a:ea typeface="BIZ UDゴシック" panose="020B0400000000000000" pitchFamily="49" charset="-128"/>
              </a:endParaRPr>
            </a:p>
          </p:txBody>
        </p:sp>
        <p:sp>
          <p:nvSpPr>
            <p:cNvPr id="7" name="テキスト ボックス 6">
              <a:extLst>
                <a:ext uri="{FF2B5EF4-FFF2-40B4-BE49-F238E27FC236}">
                  <a16:creationId xmlns:a16="http://schemas.microsoft.com/office/drawing/2014/main" id="{EAE0409B-840A-C659-A2BE-16C269B9B00F}"/>
                </a:ext>
              </a:extLst>
            </p:cNvPr>
            <p:cNvSpPr txBox="1"/>
            <p:nvPr/>
          </p:nvSpPr>
          <p:spPr>
            <a:xfrm>
              <a:off x="4786047" y="1900000"/>
              <a:ext cx="2521387" cy="415498"/>
            </a:xfrm>
            <a:prstGeom prst="rect">
              <a:avLst/>
            </a:prstGeom>
            <a:noFill/>
          </p:spPr>
          <p:txBody>
            <a:bodyPr wrap="square" rtlCol="0">
              <a:spAutoFit/>
            </a:bodyPr>
            <a:lstStyle/>
            <a:p>
              <a:r>
                <a:rPr lang="ja-JP" altLang="en-US" sz="1050" b="1" dirty="0">
                  <a:latin typeface="BIZ UDゴシック" panose="020B0400000000000000" pitchFamily="49" charset="-128"/>
                  <a:ea typeface="BIZ UDゴシック" panose="020B0400000000000000" pitchFamily="49" charset="-128"/>
                </a:rPr>
                <a:t>どちらかといえば楽し</a:t>
              </a:r>
              <a:endParaRPr lang="en-US" altLang="ja-JP" sz="1050" b="1" dirty="0">
                <a:latin typeface="BIZ UDゴシック" panose="020B0400000000000000" pitchFamily="49" charset="-128"/>
                <a:ea typeface="BIZ UDゴシック" panose="020B0400000000000000" pitchFamily="49" charset="-128"/>
              </a:endParaRPr>
            </a:p>
            <a:p>
              <a:r>
                <a:rPr lang="ja-JP" altLang="en-US" sz="1050" b="1" dirty="0">
                  <a:latin typeface="BIZ UDゴシック" panose="020B0400000000000000" pitchFamily="49" charset="-128"/>
                  <a:ea typeface="BIZ UDゴシック" panose="020B0400000000000000" pitchFamily="49" charset="-128"/>
                </a:rPr>
                <a:t>さを感じることが多い</a:t>
              </a:r>
              <a:endParaRPr lang="ja-JP" altLang="ja-JP" sz="1050" b="1" dirty="0">
                <a:latin typeface="BIZ UDゴシック" panose="020B0400000000000000" pitchFamily="49" charset="-128"/>
                <a:ea typeface="BIZ UDゴシック" panose="020B0400000000000000" pitchFamily="49" charset="-128"/>
              </a:endParaRPr>
            </a:p>
          </p:txBody>
        </p:sp>
        <p:sp>
          <p:nvSpPr>
            <p:cNvPr id="25" name="テキスト ボックス 24">
              <a:extLst>
                <a:ext uri="{FF2B5EF4-FFF2-40B4-BE49-F238E27FC236}">
                  <a16:creationId xmlns:a16="http://schemas.microsoft.com/office/drawing/2014/main" id="{FD679C80-442E-F4CC-70F2-B8CDE76F6D1A}"/>
                </a:ext>
              </a:extLst>
            </p:cNvPr>
            <p:cNvSpPr txBox="1"/>
            <p:nvPr/>
          </p:nvSpPr>
          <p:spPr>
            <a:xfrm>
              <a:off x="4786046" y="3244674"/>
              <a:ext cx="2521387" cy="415498"/>
            </a:xfrm>
            <a:prstGeom prst="rect">
              <a:avLst/>
            </a:prstGeom>
            <a:noFill/>
          </p:spPr>
          <p:txBody>
            <a:bodyPr wrap="square" rtlCol="0">
              <a:spAutoFit/>
            </a:bodyPr>
            <a:lstStyle/>
            <a:p>
              <a:r>
                <a:rPr lang="ja-JP" altLang="en-US" sz="1050" b="1" dirty="0">
                  <a:latin typeface="BIZ UDゴシック" panose="020B0400000000000000" pitchFamily="49" charset="-128"/>
                  <a:ea typeface="BIZ UDゴシック" panose="020B0400000000000000" pitchFamily="49" charset="-128"/>
                </a:rPr>
                <a:t>どちらかと言えば大変</a:t>
              </a:r>
              <a:endParaRPr lang="en-US" altLang="ja-JP" sz="1050" b="1" dirty="0">
                <a:latin typeface="BIZ UDゴシック" panose="020B0400000000000000" pitchFamily="49" charset="-128"/>
                <a:ea typeface="BIZ UDゴシック" panose="020B0400000000000000" pitchFamily="49" charset="-128"/>
              </a:endParaRPr>
            </a:p>
            <a:p>
              <a:r>
                <a:rPr lang="ja-JP" altLang="en-US" sz="1050" b="1" dirty="0">
                  <a:latin typeface="BIZ UDゴシック" panose="020B0400000000000000" pitchFamily="49" charset="-128"/>
                  <a:ea typeface="BIZ UDゴシック" panose="020B0400000000000000" pitchFamily="49" charset="-128"/>
                </a:rPr>
                <a:t>さを感じることが多い</a:t>
              </a:r>
              <a:endParaRPr lang="ja-JP" altLang="ja-JP" sz="1050" b="1" dirty="0">
                <a:latin typeface="BIZ UDゴシック" panose="020B0400000000000000" pitchFamily="49" charset="-128"/>
                <a:ea typeface="BIZ UDゴシック" panose="020B0400000000000000" pitchFamily="49" charset="-128"/>
              </a:endParaRPr>
            </a:p>
          </p:txBody>
        </p:sp>
      </p:grpSp>
      <p:sp>
        <p:nvSpPr>
          <p:cNvPr id="21" name="テキスト ボックス 20">
            <a:extLst>
              <a:ext uri="{FF2B5EF4-FFF2-40B4-BE49-F238E27FC236}">
                <a16:creationId xmlns:a16="http://schemas.microsoft.com/office/drawing/2014/main" id="{B2B405DD-408B-1C7E-EED5-FADDA81F1FA2}"/>
              </a:ext>
            </a:extLst>
          </p:cNvPr>
          <p:cNvSpPr txBox="1"/>
          <p:nvPr/>
        </p:nvSpPr>
        <p:spPr>
          <a:xfrm>
            <a:off x="4643421" y="1324350"/>
            <a:ext cx="510384" cy="261610"/>
          </a:xfrm>
          <a:prstGeom prst="rect">
            <a:avLst/>
          </a:prstGeom>
          <a:noFill/>
        </p:spPr>
        <p:txBody>
          <a:bodyPr wrap="square" rtlCol="0">
            <a:spAutoFit/>
          </a:bodyPr>
          <a:lstStyle/>
          <a:p>
            <a:r>
              <a:rPr lang="ja-JP" altLang="en-US" sz="1100" dirty="0">
                <a:latin typeface="BIZ UDゴシック" panose="020B0400000000000000" pitchFamily="49" charset="-128"/>
                <a:ea typeface="BIZ UDゴシック" panose="020B0400000000000000" pitchFamily="49" charset="-128"/>
              </a:rPr>
              <a:t>％</a:t>
            </a:r>
            <a:endParaRPr lang="ja-JP" altLang="ja-JP" sz="1100" dirty="0">
              <a:latin typeface="BIZ UDゴシック" panose="020B0400000000000000" pitchFamily="49" charset="-128"/>
              <a:ea typeface="BIZ UDゴシック" panose="020B0400000000000000" pitchFamily="49" charset="-128"/>
            </a:endParaRPr>
          </a:p>
        </p:txBody>
      </p:sp>
      <p:graphicFrame>
        <p:nvGraphicFramePr>
          <p:cNvPr id="3" name="グラフ 2">
            <a:extLst>
              <a:ext uri="{FF2B5EF4-FFF2-40B4-BE49-F238E27FC236}">
                <a16:creationId xmlns:a16="http://schemas.microsoft.com/office/drawing/2014/main" id="{6B09B42E-2DCA-3F5A-BE3F-5CEC8F00E543}"/>
              </a:ext>
            </a:extLst>
          </p:cNvPr>
          <p:cNvGraphicFramePr>
            <a:graphicFrameLocks/>
          </p:cNvGraphicFramePr>
          <p:nvPr>
            <p:extLst>
              <p:ext uri="{D42A27DB-BD31-4B8C-83A1-F6EECF244321}">
                <p14:modId xmlns:p14="http://schemas.microsoft.com/office/powerpoint/2010/main" val="1001085476"/>
              </p:ext>
            </p:extLst>
          </p:nvPr>
        </p:nvGraphicFramePr>
        <p:xfrm>
          <a:off x="1733147" y="1512000"/>
          <a:ext cx="3096000" cy="432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グラフ 4">
            <a:extLst>
              <a:ext uri="{FF2B5EF4-FFF2-40B4-BE49-F238E27FC236}">
                <a16:creationId xmlns:a16="http://schemas.microsoft.com/office/drawing/2014/main" id="{E230834B-5FC1-A41D-595F-B83D591D451C}"/>
              </a:ext>
            </a:extLst>
          </p:cNvPr>
          <p:cNvGraphicFramePr>
            <a:graphicFrameLocks/>
          </p:cNvGraphicFramePr>
          <p:nvPr>
            <p:extLst>
              <p:ext uri="{D42A27DB-BD31-4B8C-83A1-F6EECF244321}">
                <p14:modId xmlns:p14="http://schemas.microsoft.com/office/powerpoint/2010/main" val="2539205010"/>
              </p:ext>
            </p:extLst>
          </p:nvPr>
        </p:nvGraphicFramePr>
        <p:xfrm>
          <a:off x="540000" y="5843697"/>
          <a:ext cx="4462023" cy="3953767"/>
        </p:xfrm>
        <a:graphic>
          <a:graphicData uri="http://schemas.openxmlformats.org/drawingml/2006/chart">
            <c:chart xmlns:c="http://schemas.openxmlformats.org/drawingml/2006/chart" xmlns:r="http://schemas.openxmlformats.org/officeDocument/2006/relationships" r:id="rId4"/>
          </a:graphicData>
        </a:graphic>
      </p:graphicFrame>
      <p:sp>
        <p:nvSpPr>
          <p:cNvPr id="14" name="テキスト ボックス 13">
            <a:extLst>
              <a:ext uri="{FF2B5EF4-FFF2-40B4-BE49-F238E27FC236}">
                <a16:creationId xmlns:a16="http://schemas.microsoft.com/office/drawing/2014/main" id="{3CEE7189-4B23-3FF9-DCD6-8C67816F6A44}"/>
              </a:ext>
            </a:extLst>
          </p:cNvPr>
          <p:cNvSpPr txBox="1"/>
          <p:nvPr/>
        </p:nvSpPr>
        <p:spPr>
          <a:xfrm>
            <a:off x="350849" y="1187493"/>
            <a:ext cx="1885115" cy="347231"/>
          </a:xfrm>
          <a:prstGeom prst="rect">
            <a:avLst/>
          </a:prstGeom>
          <a:noFill/>
        </p:spPr>
        <p:txBody>
          <a:bodyPr wrap="square" rtlCol="0">
            <a:spAutoFit/>
          </a:bodyPr>
          <a:lstStyle/>
          <a:p>
            <a:pPr>
              <a:spcBef>
                <a:spcPts val="600"/>
              </a:spcBef>
            </a:pPr>
            <a:r>
              <a:rPr lang="ja-JP" altLang="en-US" sz="1600" b="1" dirty="0">
                <a:latin typeface="BIZ UDゴシック" panose="020B0400000000000000" pitchFamily="49" charset="-128"/>
                <a:ea typeface="BIZ UDゴシック" panose="020B0400000000000000" pitchFamily="49" charset="-128"/>
              </a:rPr>
              <a:t>就学前児童保護者</a:t>
            </a:r>
            <a:endParaRPr lang="ja-JP" altLang="ja-JP" sz="1600" b="1" dirty="0">
              <a:latin typeface="BIZ UDゴシック" panose="020B0400000000000000" pitchFamily="49" charset="-128"/>
              <a:ea typeface="BIZ UDゴシック" panose="020B0400000000000000" pitchFamily="49" charset="-128"/>
            </a:endParaRPr>
          </a:p>
        </p:txBody>
      </p:sp>
      <p:sp>
        <p:nvSpPr>
          <p:cNvPr id="16" name="テキスト ボックス 15">
            <a:extLst>
              <a:ext uri="{FF2B5EF4-FFF2-40B4-BE49-F238E27FC236}">
                <a16:creationId xmlns:a16="http://schemas.microsoft.com/office/drawing/2014/main" id="{8BF78BC3-67D5-8BA3-D965-E789EA45C107}"/>
              </a:ext>
            </a:extLst>
          </p:cNvPr>
          <p:cNvSpPr txBox="1"/>
          <p:nvPr/>
        </p:nvSpPr>
        <p:spPr>
          <a:xfrm>
            <a:off x="5083674" y="1187492"/>
            <a:ext cx="1620878" cy="347231"/>
          </a:xfrm>
          <a:prstGeom prst="rect">
            <a:avLst/>
          </a:prstGeom>
          <a:noFill/>
        </p:spPr>
        <p:txBody>
          <a:bodyPr wrap="square" rtlCol="0">
            <a:spAutoFit/>
          </a:bodyPr>
          <a:lstStyle/>
          <a:p>
            <a:pPr>
              <a:spcBef>
                <a:spcPts val="600"/>
              </a:spcBef>
            </a:pPr>
            <a:r>
              <a:rPr lang="ja-JP" altLang="en-US" sz="1600" b="1" dirty="0">
                <a:latin typeface="BIZ UDゴシック" panose="020B0400000000000000" pitchFamily="49" charset="-128"/>
                <a:ea typeface="BIZ UDゴシック" panose="020B0400000000000000" pitchFamily="49" charset="-128"/>
              </a:rPr>
              <a:t>小学生の保護者</a:t>
            </a:r>
            <a:endParaRPr lang="ja-JP" altLang="ja-JP" sz="1600" b="1" dirty="0">
              <a:latin typeface="BIZ UDゴシック" panose="020B0400000000000000" pitchFamily="49" charset="-128"/>
              <a:ea typeface="BIZ UDゴシック" panose="020B0400000000000000" pitchFamily="49" charset="-128"/>
            </a:endParaRPr>
          </a:p>
        </p:txBody>
      </p:sp>
      <p:graphicFrame>
        <p:nvGraphicFramePr>
          <p:cNvPr id="19" name="グラフ 18">
            <a:extLst>
              <a:ext uri="{FF2B5EF4-FFF2-40B4-BE49-F238E27FC236}">
                <a16:creationId xmlns:a16="http://schemas.microsoft.com/office/drawing/2014/main" id="{C3BE6AB1-0C08-E74A-4ABC-C1F6EA989142}"/>
              </a:ext>
            </a:extLst>
          </p:cNvPr>
          <p:cNvGraphicFramePr>
            <a:graphicFrameLocks/>
          </p:cNvGraphicFramePr>
          <p:nvPr>
            <p:extLst>
              <p:ext uri="{D42A27DB-BD31-4B8C-83A1-F6EECF244321}">
                <p14:modId xmlns:p14="http://schemas.microsoft.com/office/powerpoint/2010/main" val="112566288"/>
              </p:ext>
            </p:extLst>
          </p:nvPr>
        </p:nvGraphicFramePr>
        <p:xfrm>
          <a:off x="6601377" y="1512000"/>
          <a:ext cx="3096000" cy="43200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0" name="グラフ 29">
            <a:extLst>
              <a:ext uri="{FF2B5EF4-FFF2-40B4-BE49-F238E27FC236}">
                <a16:creationId xmlns:a16="http://schemas.microsoft.com/office/drawing/2014/main" id="{751E4898-356D-B015-4BA6-B6A739DE2550}"/>
              </a:ext>
            </a:extLst>
          </p:cNvPr>
          <p:cNvGraphicFramePr>
            <a:graphicFrameLocks/>
          </p:cNvGraphicFramePr>
          <p:nvPr>
            <p:extLst>
              <p:ext uri="{D42A27DB-BD31-4B8C-83A1-F6EECF244321}">
                <p14:modId xmlns:p14="http://schemas.microsoft.com/office/powerpoint/2010/main" val="2910762242"/>
              </p:ext>
            </p:extLst>
          </p:nvPr>
        </p:nvGraphicFramePr>
        <p:xfrm>
          <a:off x="5472000" y="5840712"/>
          <a:ext cx="4464000" cy="5940000"/>
        </p:xfrm>
        <a:graphic>
          <a:graphicData uri="http://schemas.openxmlformats.org/drawingml/2006/chart">
            <c:chart xmlns:c="http://schemas.openxmlformats.org/drawingml/2006/chart" xmlns:r="http://schemas.openxmlformats.org/officeDocument/2006/relationships" r:id="rId6"/>
          </a:graphicData>
        </a:graphic>
      </p:graphicFrame>
      <p:sp>
        <p:nvSpPr>
          <p:cNvPr id="39" name="テキスト ボックス 38">
            <a:extLst>
              <a:ext uri="{FF2B5EF4-FFF2-40B4-BE49-F238E27FC236}">
                <a16:creationId xmlns:a16="http://schemas.microsoft.com/office/drawing/2014/main" id="{B2A0EFAF-85AE-35F7-0508-0F4DBF3B130B}"/>
              </a:ext>
            </a:extLst>
          </p:cNvPr>
          <p:cNvSpPr txBox="1"/>
          <p:nvPr/>
        </p:nvSpPr>
        <p:spPr>
          <a:xfrm>
            <a:off x="9529105" y="1324350"/>
            <a:ext cx="510384" cy="261610"/>
          </a:xfrm>
          <a:prstGeom prst="rect">
            <a:avLst/>
          </a:prstGeom>
          <a:noFill/>
        </p:spPr>
        <p:txBody>
          <a:bodyPr wrap="square" rtlCol="0">
            <a:spAutoFit/>
          </a:bodyPr>
          <a:lstStyle/>
          <a:p>
            <a:r>
              <a:rPr lang="ja-JP" altLang="en-US" sz="1100" dirty="0">
                <a:latin typeface="BIZ UDゴシック" panose="020B0400000000000000" pitchFamily="49" charset="-128"/>
                <a:ea typeface="BIZ UDゴシック" panose="020B0400000000000000" pitchFamily="49" charset="-128"/>
              </a:rPr>
              <a:t>％</a:t>
            </a:r>
            <a:endParaRPr lang="ja-JP" altLang="ja-JP" sz="1100" dirty="0">
              <a:latin typeface="BIZ UDゴシック" panose="020B0400000000000000" pitchFamily="49" charset="-128"/>
              <a:ea typeface="BIZ UDゴシック" panose="020B0400000000000000" pitchFamily="49" charset="-128"/>
            </a:endParaRPr>
          </a:p>
        </p:txBody>
      </p:sp>
      <p:grpSp>
        <p:nvGrpSpPr>
          <p:cNvPr id="40" name="グループ化 39">
            <a:extLst>
              <a:ext uri="{FF2B5EF4-FFF2-40B4-BE49-F238E27FC236}">
                <a16:creationId xmlns:a16="http://schemas.microsoft.com/office/drawing/2014/main" id="{74F093E1-0330-4C0C-55CD-BC3B38178DB1}"/>
              </a:ext>
            </a:extLst>
          </p:cNvPr>
          <p:cNvGrpSpPr/>
          <p:nvPr/>
        </p:nvGrpSpPr>
        <p:grpSpPr>
          <a:xfrm>
            <a:off x="5083674" y="1843899"/>
            <a:ext cx="2545043" cy="3784977"/>
            <a:chOff x="4786046" y="1176134"/>
            <a:chExt cx="2545043" cy="3784977"/>
          </a:xfrm>
        </p:grpSpPr>
        <p:sp>
          <p:nvSpPr>
            <p:cNvPr id="41" name="テキスト ボックス 40">
              <a:extLst>
                <a:ext uri="{FF2B5EF4-FFF2-40B4-BE49-F238E27FC236}">
                  <a16:creationId xmlns:a16="http://schemas.microsoft.com/office/drawing/2014/main" id="{5E143FD6-272B-97A7-2D0B-DAD611008AC6}"/>
                </a:ext>
              </a:extLst>
            </p:cNvPr>
            <p:cNvSpPr txBox="1"/>
            <p:nvPr/>
          </p:nvSpPr>
          <p:spPr>
            <a:xfrm>
              <a:off x="4786047" y="1176134"/>
              <a:ext cx="2521387" cy="415498"/>
            </a:xfrm>
            <a:prstGeom prst="rect">
              <a:avLst/>
            </a:prstGeom>
            <a:noFill/>
          </p:spPr>
          <p:txBody>
            <a:bodyPr wrap="square" rtlCol="0">
              <a:spAutoFit/>
            </a:bodyPr>
            <a:lstStyle/>
            <a:p>
              <a:r>
                <a:rPr lang="ja-JP" altLang="en-US" sz="1050" b="1" dirty="0">
                  <a:latin typeface="BIZ UDゴシック" panose="020B0400000000000000" pitchFamily="49" charset="-128"/>
                  <a:ea typeface="BIZ UDゴシック" panose="020B0400000000000000" pitchFamily="49" charset="-128"/>
                </a:rPr>
                <a:t>楽しさを感じることが</a:t>
              </a:r>
              <a:endParaRPr lang="en-US" altLang="ja-JP" sz="1050" b="1" dirty="0">
                <a:latin typeface="BIZ UDゴシック" panose="020B0400000000000000" pitchFamily="49" charset="-128"/>
                <a:ea typeface="BIZ UDゴシック" panose="020B0400000000000000" pitchFamily="49" charset="-128"/>
              </a:endParaRPr>
            </a:p>
            <a:p>
              <a:r>
                <a:rPr lang="ja-JP" altLang="en-US" sz="1050" b="1" dirty="0">
                  <a:latin typeface="BIZ UDゴシック" panose="020B0400000000000000" pitchFamily="49" charset="-128"/>
                  <a:ea typeface="BIZ UDゴシック" panose="020B0400000000000000" pitchFamily="49" charset="-128"/>
                </a:rPr>
                <a:t>多い</a:t>
              </a:r>
              <a:endParaRPr lang="en-US" altLang="ja-JP" sz="1050" b="1" dirty="0">
                <a:latin typeface="BIZ UDゴシック" panose="020B0400000000000000" pitchFamily="49" charset="-128"/>
                <a:ea typeface="BIZ UDゴシック" panose="020B0400000000000000" pitchFamily="49" charset="-128"/>
              </a:endParaRPr>
            </a:p>
          </p:txBody>
        </p:sp>
        <p:sp>
          <p:nvSpPr>
            <p:cNvPr id="42" name="テキスト ボックス 41">
              <a:extLst>
                <a:ext uri="{FF2B5EF4-FFF2-40B4-BE49-F238E27FC236}">
                  <a16:creationId xmlns:a16="http://schemas.microsoft.com/office/drawing/2014/main" id="{957EEDE1-4AAA-BDC7-131D-164CB09B1545}"/>
                </a:ext>
              </a:extLst>
            </p:cNvPr>
            <p:cNvSpPr txBox="1"/>
            <p:nvPr/>
          </p:nvSpPr>
          <p:spPr>
            <a:xfrm>
              <a:off x="4788437" y="2573918"/>
              <a:ext cx="2521387" cy="415498"/>
            </a:xfrm>
            <a:prstGeom prst="rect">
              <a:avLst/>
            </a:prstGeom>
            <a:noFill/>
          </p:spPr>
          <p:txBody>
            <a:bodyPr wrap="square" rtlCol="0">
              <a:spAutoFit/>
            </a:bodyPr>
            <a:lstStyle/>
            <a:p>
              <a:r>
                <a:rPr lang="ja-JP" altLang="en-US" sz="1050" b="1" dirty="0">
                  <a:latin typeface="BIZ UDゴシック" panose="020B0400000000000000" pitchFamily="49" charset="-128"/>
                  <a:ea typeface="BIZ UDゴシック" panose="020B0400000000000000" pitchFamily="49" charset="-128"/>
                </a:rPr>
                <a:t>楽しさと大変さを同等</a:t>
              </a:r>
              <a:endParaRPr lang="en-US" altLang="ja-JP" sz="1050" b="1" dirty="0">
                <a:latin typeface="BIZ UDゴシック" panose="020B0400000000000000" pitchFamily="49" charset="-128"/>
                <a:ea typeface="BIZ UDゴシック" panose="020B0400000000000000" pitchFamily="49" charset="-128"/>
              </a:endParaRPr>
            </a:p>
            <a:p>
              <a:r>
                <a:rPr lang="ja-JP" altLang="en-US" sz="1050" b="1" dirty="0">
                  <a:latin typeface="BIZ UDゴシック" panose="020B0400000000000000" pitchFamily="49" charset="-128"/>
                  <a:ea typeface="BIZ UDゴシック" panose="020B0400000000000000" pitchFamily="49" charset="-128"/>
                </a:rPr>
                <a:t>に感じる</a:t>
              </a:r>
              <a:endParaRPr lang="ja-JP" altLang="ja-JP" sz="1050" b="1" dirty="0">
                <a:latin typeface="BIZ UDゴシック" panose="020B0400000000000000" pitchFamily="49" charset="-128"/>
                <a:ea typeface="BIZ UDゴシック" panose="020B0400000000000000" pitchFamily="49" charset="-128"/>
              </a:endParaRPr>
            </a:p>
          </p:txBody>
        </p:sp>
        <p:sp>
          <p:nvSpPr>
            <p:cNvPr id="43" name="テキスト ボックス 42">
              <a:extLst>
                <a:ext uri="{FF2B5EF4-FFF2-40B4-BE49-F238E27FC236}">
                  <a16:creationId xmlns:a16="http://schemas.microsoft.com/office/drawing/2014/main" id="{AC6B97AD-25A5-F3C9-4662-656C090811C7}"/>
                </a:ext>
              </a:extLst>
            </p:cNvPr>
            <p:cNvSpPr txBox="1"/>
            <p:nvPr/>
          </p:nvSpPr>
          <p:spPr>
            <a:xfrm>
              <a:off x="4792865" y="3932234"/>
              <a:ext cx="2521387" cy="415498"/>
            </a:xfrm>
            <a:prstGeom prst="rect">
              <a:avLst/>
            </a:prstGeom>
            <a:noFill/>
          </p:spPr>
          <p:txBody>
            <a:bodyPr wrap="square" rtlCol="0">
              <a:spAutoFit/>
            </a:bodyPr>
            <a:lstStyle/>
            <a:p>
              <a:r>
                <a:rPr lang="ja-JP" altLang="en-US" sz="1050" b="1" dirty="0">
                  <a:latin typeface="BIZ UDゴシック" panose="020B0400000000000000" pitchFamily="49" charset="-128"/>
                  <a:ea typeface="BIZ UDゴシック" panose="020B0400000000000000" pitchFamily="49" charset="-128"/>
                </a:rPr>
                <a:t>大変さを感じることが</a:t>
              </a:r>
              <a:endParaRPr lang="en-US" altLang="ja-JP" sz="1050" b="1" dirty="0">
                <a:latin typeface="BIZ UDゴシック" panose="020B0400000000000000" pitchFamily="49" charset="-128"/>
                <a:ea typeface="BIZ UDゴシック" panose="020B0400000000000000" pitchFamily="49" charset="-128"/>
              </a:endParaRPr>
            </a:p>
            <a:p>
              <a:r>
                <a:rPr lang="ja-JP" altLang="en-US" sz="1050" b="1" dirty="0">
                  <a:latin typeface="BIZ UDゴシック" panose="020B0400000000000000" pitchFamily="49" charset="-128"/>
                  <a:ea typeface="BIZ UDゴシック" panose="020B0400000000000000" pitchFamily="49" charset="-128"/>
                </a:rPr>
                <a:t>多い</a:t>
              </a:r>
              <a:endParaRPr lang="ja-JP" altLang="ja-JP" sz="1050" b="1" dirty="0">
                <a:latin typeface="BIZ UDゴシック" panose="020B0400000000000000" pitchFamily="49" charset="-128"/>
                <a:ea typeface="BIZ UDゴシック" panose="020B0400000000000000" pitchFamily="49" charset="-128"/>
              </a:endParaRPr>
            </a:p>
          </p:txBody>
        </p:sp>
        <p:sp>
          <p:nvSpPr>
            <p:cNvPr id="44" name="テキスト ボックス 43">
              <a:extLst>
                <a:ext uri="{FF2B5EF4-FFF2-40B4-BE49-F238E27FC236}">
                  <a16:creationId xmlns:a16="http://schemas.microsoft.com/office/drawing/2014/main" id="{C0221002-F875-E8C6-97D2-B2BE276E7453}"/>
                </a:ext>
              </a:extLst>
            </p:cNvPr>
            <p:cNvSpPr txBox="1"/>
            <p:nvPr/>
          </p:nvSpPr>
          <p:spPr>
            <a:xfrm>
              <a:off x="4809702" y="4699501"/>
              <a:ext cx="2521387" cy="261610"/>
            </a:xfrm>
            <a:prstGeom prst="rect">
              <a:avLst/>
            </a:prstGeom>
            <a:noFill/>
          </p:spPr>
          <p:txBody>
            <a:bodyPr wrap="square" rtlCol="0">
              <a:spAutoFit/>
            </a:bodyPr>
            <a:lstStyle/>
            <a:p>
              <a:r>
                <a:rPr lang="ja-JP" altLang="en-US" sz="1050" b="1" dirty="0">
                  <a:latin typeface="BIZ UDゴシック" panose="020B0400000000000000" pitchFamily="49" charset="-128"/>
                  <a:ea typeface="BIZ UDゴシック" panose="020B0400000000000000" pitchFamily="49" charset="-128"/>
                </a:rPr>
                <a:t>無回答</a:t>
              </a:r>
              <a:endParaRPr lang="ja-JP" altLang="ja-JP" sz="1050" b="1" dirty="0">
                <a:latin typeface="BIZ UDゴシック" panose="020B0400000000000000" pitchFamily="49" charset="-128"/>
                <a:ea typeface="BIZ UDゴシック" panose="020B0400000000000000" pitchFamily="49" charset="-128"/>
              </a:endParaRPr>
            </a:p>
          </p:txBody>
        </p:sp>
        <p:sp>
          <p:nvSpPr>
            <p:cNvPr id="45" name="テキスト ボックス 44">
              <a:extLst>
                <a:ext uri="{FF2B5EF4-FFF2-40B4-BE49-F238E27FC236}">
                  <a16:creationId xmlns:a16="http://schemas.microsoft.com/office/drawing/2014/main" id="{26F290C8-F902-CEB8-C3CD-EBEF34DFC682}"/>
                </a:ext>
              </a:extLst>
            </p:cNvPr>
            <p:cNvSpPr txBox="1"/>
            <p:nvPr/>
          </p:nvSpPr>
          <p:spPr>
            <a:xfrm>
              <a:off x="4786047" y="1900000"/>
              <a:ext cx="2521387" cy="415498"/>
            </a:xfrm>
            <a:prstGeom prst="rect">
              <a:avLst/>
            </a:prstGeom>
            <a:noFill/>
          </p:spPr>
          <p:txBody>
            <a:bodyPr wrap="square" rtlCol="0">
              <a:spAutoFit/>
            </a:bodyPr>
            <a:lstStyle/>
            <a:p>
              <a:r>
                <a:rPr lang="ja-JP" altLang="en-US" sz="1050" b="1" dirty="0">
                  <a:latin typeface="BIZ UDゴシック" panose="020B0400000000000000" pitchFamily="49" charset="-128"/>
                  <a:ea typeface="BIZ UDゴシック" panose="020B0400000000000000" pitchFamily="49" charset="-128"/>
                </a:rPr>
                <a:t>どちらかといえば楽し</a:t>
              </a:r>
              <a:endParaRPr lang="en-US" altLang="ja-JP" sz="1050" b="1" dirty="0">
                <a:latin typeface="BIZ UDゴシック" panose="020B0400000000000000" pitchFamily="49" charset="-128"/>
                <a:ea typeface="BIZ UDゴシック" panose="020B0400000000000000" pitchFamily="49" charset="-128"/>
              </a:endParaRPr>
            </a:p>
            <a:p>
              <a:r>
                <a:rPr lang="ja-JP" altLang="en-US" sz="1050" b="1" dirty="0">
                  <a:latin typeface="BIZ UDゴシック" panose="020B0400000000000000" pitchFamily="49" charset="-128"/>
                  <a:ea typeface="BIZ UDゴシック" panose="020B0400000000000000" pitchFamily="49" charset="-128"/>
                </a:rPr>
                <a:t>さを感じることが多い</a:t>
              </a:r>
              <a:endParaRPr lang="ja-JP" altLang="ja-JP" sz="1050" b="1" dirty="0">
                <a:latin typeface="BIZ UDゴシック" panose="020B0400000000000000" pitchFamily="49" charset="-128"/>
                <a:ea typeface="BIZ UDゴシック" panose="020B0400000000000000" pitchFamily="49" charset="-128"/>
              </a:endParaRPr>
            </a:p>
          </p:txBody>
        </p:sp>
        <p:sp>
          <p:nvSpPr>
            <p:cNvPr id="46" name="テキスト ボックス 45">
              <a:extLst>
                <a:ext uri="{FF2B5EF4-FFF2-40B4-BE49-F238E27FC236}">
                  <a16:creationId xmlns:a16="http://schemas.microsoft.com/office/drawing/2014/main" id="{CB68E1A3-88DB-DCC5-AE8A-7E6577888B61}"/>
                </a:ext>
              </a:extLst>
            </p:cNvPr>
            <p:cNvSpPr txBox="1"/>
            <p:nvPr/>
          </p:nvSpPr>
          <p:spPr>
            <a:xfrm>
              <a:off x="4786046" y="3244674"/>
              <a:ext cx="2521387" cy="415498"/>
            </a:xfrm>
            <a:prstGeom prst="rect">
              <a:avLst/>
            </a:prstGeom>
            <a:noFill/>
          </p:spPr>
          <p:txBody>
            <a:bodyPr wrap="square" rtlCol="0">
              <a:spAutoFit/>
            </a:bodyPr>
            <a:lstStyle/>
            <a:p>
              <a:r>
                <a:rPr lang="ja-JP" altLang="en-US" sz="1050" b="1" dirty="0">
                  <a:latin typeface="BIZ UDゴシック" panose="020B0400000000000000" pitchFamily="49" charset="-128"/>
                  <a:ea typeface="BIZ UDゴシック" panose="020B0400000000000000" pitchFamily="49" charset="-128"/>
                </a:rPr>
                <a:t>どちらかと言えば大変</a:t>
              </a:r>
              <a:endParaRPr lang="en-US" altLang="ja-JP" sz="1050" b="1" dirty="0">
                <a:latin typeface="BIZ UDゴシック" panose="020B0400000000000000" pitchFamily="49" charset="-128"/>
                <a:ea typeface="BIZ UDゴシック" panose="020B0400000000000000" pitchFamily="49" charset="-128"/>
              </a:endParaRPr>
            </a:p>
            <a:p>
              <a:r>
                <a:rPr lang="ja-JP" altLang="en-US" sz="1050" b="1" dirty="0">
                  <a:latin typeface="BIZ UDゴシック" panose="020B0400000000000000" pitchFamily="49" charset="-128"/>
                  <a:ea typeface="BIZ UDゴシック" panose="020B0400000000000000" pitchFamily="49" charset="-128"/>
                </a:rPr>
                <a:t>さを感じることが多い</a:t>
              </a:r>
              <a:endParaRPr lang="ja-JP" altLang="ja-JP" sz="1050" b="1" dirty="0">
                <a:latin typeface="BIZ UDゴシック" panose="020B0400000000000000" pitchFamily="49" charset="-128"/>
                <a:ea typeface="BIZ UDゴシック" panose="020B0400000000000000" pitchFamily="49" charset="-128"/>
              </a:endParaRPr>
            </a:p>
          </p:txBody>
        </p:sp>
      </p:grpSp>
    </p:spTree>
    <p:extLst>
      <p:ext uri="{BB962C8B-B14F-4D97-AF65-F5344CB8AC3E}">
        <p14:creationId xmlns:p14="http://schemas.microsoft.com/office/powerpoint/2010/main" val="657199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1">
                                            <p:txEl>
                                              <p:pRg st="0" end="0"/>
                                            </p:txEl>
                                          </p:spTgt>
                                        </p:tgtEl>
                                        <p:attrNameLst>
                                          <p:attrName>style.visibility</p:attrName>
                                        </p:attrNameLst>
                                      </p:cBhvr>
                                      <p:to>
                                        <p:strVal val="visible"/>
                                      </p:to>
                                    </p:set>
                                    <p:anim calcmode="lin" valueType="num">
                                      <p:cBhvr additive="base">
                                        <p:cTn id="11"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1">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4">
                                            <p:txEl>
                                              <p:pRg st="0" end="0"/>
                                            </p:txEl>
                                          </p:spTgt>
                                        </p:tgtEl>
                                        <p:attrNameLst>
                                          <p:attrName>style.visibility</p:attrName>
                                        </p:attrNameLst>
                                      </p:cBhvr>
                                      <p:to>
                                        <p:strVal val="visible"/>
                                      </p:to>
                                    </p:set>
                                    <p:anim calcmode="lin" valueType="num">
                                      <p:cBhvr additive="base">
                                        <p:cTn id="15"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4">
                                            <p:txEl>
                                              <p:pRg st="0" end="0"/>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6">
                                            <p:txEl>
                                              <p:pRg st="0" end="0"/>
                                            </p:txEl>
                                          </p:spTgt>
                                        </p:tgtEl>
                                        <p:attrNameLst>
                                          <p:attrName>style.visibility</p:attrName>
                                        </p:attrNameLst>
                                      </p:cBhvr>
                                      <p:to>
                                        <p:strVal val="visible"/>
                                      </p:to>
                                    </p:set>
                                    <p:anim calcmode="lin" valueType="num">
                                      <p:cBhvr additive="base">
                                        <p:cTn id="19"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9">
                                            <p:txEl>
                                              <p:pRg st="0" end="0"/>
                                            </p:txEl>
                                          </p:spTgt>
                                        </p:tgtEl>
                                        <p:attrNameLst>
                                          <p:attrName>style.visibility</p:attrName>
                                        </p:attrNameLst>
                                      </p:cBhvr>
                                      <p:to>
                                        <p:strVal val="visible"/>
                                      </p:to>
                                    </p:set>
                                    <p:anim calcmode="lin" valueType="num">
                                      <p:cBhvr additive="base">
                                        <p:cTn id="23" dur="500" fill="hold"/>
                                        <p:tgtEl>
                                          <p:spTgt spid="39">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バッジ">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61209120_TF55916208_Win32" id="{394398B6-406F-44C0-A856-BA2985CDC367}" vid="{835F3986-E725-4D5D-AFDD-D62B0CEEB7F3}"/>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2379</TotalTime>
  <Words>2010</Words>
  <Application>Microsoft Office PowerPoint</Application>
  <PresentationFormat>A4 210 x 297 mm</PresentationFormat>
  <Paragraphs>465</Paragraphs>
  <Slides>19</Slides>
  <Notes>18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19</vt:i4>
      </vt:variant>
    </vt:vector>
  </HeadingPairs>
  <TitlesOfParts>
    <vt:vector size="26" baseType="lpstr">
      <vt:lpstr>BIZ UDゴシック</vt:lpstr>
      <vt:lpstr>HG丸ｺﾞｼｯｸM-PRO</vt:lpstr>
      <vt:lpstr>Meiryo UI</vt:lpstr>
      <vt:lpstr>游明朝</vt:lpstr>
      <vt:lpstr>Arial</vt:lpstr>
      <vt:lpstr>Gill Sans MT</vt:lpstr>
      <vt:lpstr>バッジ</vt:lpstr>
      <vt:lpstr>三浦市 子ども・子育て支援事業計画 ニーズ調査結果報告書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西東京市教育計画策定のための子どもワークショップについて</dc:title>
  <dc:creator>stx_kyoukikaku01</dc:creator>
  <cp:lastModifiedBy>株式会社名豊</cp:lastModifiedBy>
  <cp:revision>92</cp:revision>
  <cp:lastPrinted>2025-02-18T02:43:20Z</cp:lastPrinted>
  <dcterms:modified xsi:type="dcterms:W3CDTF">2025-02-18T02:49:59Z</dcterms:modified>
</cp:coreProperties>
</file>