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71" r:id="rId2"/>
    <p:sldId id="372" r:id="rId3"/>
  </p:sldIdLst>
  <p:sldSz cx="9906000" cy="6858000" type="A4"/>
  <p:notesSz cx="7034213" cy="10164763"/>
  <p:defaultTextStyle>
    <a:defPPr rtl="0">
      <a:defRPr lang="ja-JP"/>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2CE366-307A-BCCC-56E1-00BBDA5206A3}" name=" " initials="" userId="f0366500be7447f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8317"/>
    <a:srgbClr val="90D5F0"/>
    <a:srgbClr val="FDECCB"/>
    <a:srgbClr val="F8B323"/>
    <a:srgbClr val="A1AFD3"/>
    <a:srgbClr val="B0D5A7"/>
    <a:srgbClr val="CDA7CC"/>
    <a:srgbClr val="F3F3F2"/>
    <a:srgbClr val="C9F1FF"/>
    <a:srgbClr val="00AF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E344B4-C80D-416C-A7BD-FFE349AC8169}" v="1" dt="2024-08-05T06:38:03.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037" autoAdjust="0"/>
  </p:normalViewPr>
  <p:slideViewPr>
    <p:cSldViewPr snapToGrid="0">
      <p:cViewPr varScale="1">
        <p:scale>
          <a:sx n="78" d="100"/>
          <a:sy n="78" d="100"/>
        </p:scale>
        <p:origin x="1435" y="67"/>
      </p:cViewPr>
      <p:guideLst/>
    </p:cSldViewPr>
  </p:slideViewPr>
  <p:outlineViewPr>
    <p:cViewPr>
      <p:scale>
        <a:sx n="33" d="100"/>
        <a:sy n="33" d="100"/>
      </p:scale>
      <p:origin x="0" y="-562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40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名豊 株式会社" userId="0353988100980207" providerId="LiveId" clId="{07D90DA0-1D03-46A9-B309-8338B90E105A}"/>
    <pc:docChg chg="undo custSel delSld modSld modNotesMaster modHandout">
      <pc:chgData name="名豊 株式会社" userId="0353988100980207" providerId="LiveId" clId="{07D90DA0-1D03-46A9-B309-8338B90E105A}" dt="2024-06-13T09:06:00.864" v="1628" actId="20577"/>
      <pc:docMkLst>
        <pc:docMk/>
      </pc:docMkLst>
      <pc:sldChg chg="modSp mod">
        <pc:chgData name="名豊 株式会社" userId="0353988100980207" providerId="LiveId" clId="{07D90DA0-1D03-46A9-B309-8338B90E105A}" dt="2024-06-13T07:07:47.646" v="154" actId="20577"/>
        <pc:sldMkLst>
          <pc:docMk/>
          <pc:sldMk cId="983784142" sldId="256"/>
        </pc:sldMkLst>
        <pc:spChg chg="mod">
          <ac:chgData name="名豊 株式会社" userId="0353988100980207" providerId="LiveId" clId="{07D90DA0-1D03-46A9-B309-8338B90E105A}" dt="2024-06-13T07:07:47.646" v="154" actId="20577"/>
          <ac:spMkLst>
            <pc:docMk/>
            <pc:sldMk cId="983784142" sldId="256"/>
            <ac:spMk id="2" creationId="{1FDF3088-698D-40FE-9C22-078E728B311E}"/>
          </ac:spMkLst>
        </pc:spChg>
        <pc:spChg chg="mod">
          <ac:chgData name="名豊 株式会社" userId="0353988100980207" providerId="LiveId" clId="{07D90DA0-1D03-46A9-B309-8338B90E105A}" dt="2024-06-13T06:57:54.608" v="3" actId="20577"/>
          <ac:spMkLst>
            <pc:docMk/>
            <pc:sldMk cId="983784142" sldId="256"/>
            <ac:spMk id="3" creationId="{DBE80271-9CF7-4472-8287-44C05345821F}"/>
          </ac:spMkLst>
        </pc:spChg>
      </pc:sldChg>
      <pc:sldChg chg="modSp mod modNotes">
        <pc:chgData name="名豊 株式会社" userId="0353988100980207" providerId="LiveId" clId="{07D90DA0-1D03-46A9-B309-8338B90E105A}" dt="2024-06-13T09:04:01.973" v="1614"/>
        <pc:sldMkLst>
          <pc:docMk/>
          <pc:sldMk cId="590292059" sldId="296"/>
        </pc:sldMkLst>
        <pc:spChg chg="mod">
          <ac:chgData name="名豊 株式会社" userId="0353988100980207" providerId="LiveId" clId="{07D90DA0-1D03-46A9-B309-8338B90E105A}" dt="2024-06-13T07:06:37.839" v="112" actId="947"/>
          <ac:spMkLst>
            <pc:docMk/>
            <pc:sldMk cId="590292059" sldId="296"/>
            <ac:spMk id="5" creationId="{5D07662D-E38D-920C-816E-384112A19C94}"/>
          </ac:spMkLst>
        </pc:spChg>
      </pc:sldChg>
      <pc:sldChg chg="modSp mod modNotes">
        <pc:chgData name="名豊 株式会社" userId="0353988100980207" providerId="LiveId" clId="{07D90DA0-1D03-46A9-B309-8338B90E105A}" dt="2024-06-13T09:04:01.973" v="1614"/>
        <pc:sldMkLst>
          <pc:docMk/>
          <pc:sldMk cId="3256124791" sldId="298"/>
        </pc:sldMkLst>
        <pc:spChg chg="mod">
          <ac:chgData name="名豊 株式会社" userId="0353988100980207" providerId="LiveId" clId="{07D90DA0-1D03-46A9-B309-8338B90E105A}" dt="2024-06-13T08:05:47.505" v="972" actId="20577"/>
          <ac:spMkLst>
            <pc:docMk/>
            <pc:sldMk cId="3256124791" sldId="298"/>
            <ac:spMk id="5" creationId="{5D07662D-E38D-920C-816E-384112A19C94}"/>
          </ac:spMkLst>
        </pc:spChg>
      </pc:sldChg>
      <pc:sldChg chg="modSp mod modNotes">
        <pc:chgData name="名豊 株式会社" userId="0353988100980207" providerId="LiveId" clId="{07D90DA0-1D03-46A9-B309-8338B90E105A}" dt="2024-06-13T09:04:01.973" v="1614"/>
        <pc:sldMkLst>
          <pc:docMk/>
          <pc:sldMk cId="3718372881" sldId="314"/>
        </pc:sldMkLst>
        <pc:spChg chg="mod">
          <ac:chgData name="名豊 株式会社" userId="0353988100980207" providerId="LiveId" clId="{07D90DA0-1D03-46A9-B309-8338B90E105A}" dt="2024-06-13T08:50:37.912" v="1281" actId="20577"/>
          <ac:spMkLst>
            <pc:docMk/>
            <pc:sldMk cId="3718372881" sldId="314"/>
            <ac:spMk id="5" creationId="{5D07662D-E38D-920C-816E-384112A19C94}"/>
          </ac:spMkLst>
        </pc:spChg>
      </pc:sldChg>
      <pc:sldChg chg="modSp mod modNotes">
        <pc:chgData name="名豊 株式会社" userId="0353988100980207" providerId="LiveId" clId="{07D90DA0-1D03-46A9-B309-8338B90E105A}" dt="2024-06-13T09:04:01.973" v="1614"/>
        <pc:sldMkLst>
          <pc:docMk/>
          <pc:sldMk cId="2006761199" sldId="371"/>
        </pc:sldMkLst>
        <pc:spChg chg="mod">
          <ac:chgData name="名豊 株式会社" userId="0353988100980207" providerId="LiveId" clId="{07D90DA0-1D03-46A9-B309-8338B90E105A}" dt="2024-06-13T07:08:34.384" v="184" actId="20577"/>
          <ac:spMkLst>
            <pc:docMk/>
            <pc:sldMk cId="2006761199" sldId="371"/>
            <ac:spMk id="5" creationId="{00000000-0000-0000-0000-000000000000}"/>
          </ac:spMkLst>
        </pc:spChg>
        <pc:spChg chg="mod">
          <ac:chgData name="名豊 株式会社" userId="0353988100980207" providerId="LiveId" clId="{07D90DA0-1D03-46A9-B309-8338B90E105A}" dt="2024-06-13T08:14:44.792" v="1275" actId="20577"/>
          <ac:spMkLst>
            <pc:docMk/>
            <pc:sldMk cId="2006761199" sldId="371"/>
            <ac:spMk id="13" creationId="{756D9A21-194E-BA6D-371E-CAFDD069D990}"/>
          </ac:spMkLst>
        </pc:spChg>
      </pc:sldChg>
      <pc:sldChg chg="modSp mod modNotes">
        <pc:chgData name="名豊 株式会社" userId="0353988100980207" providerId="LiveId" clId="{07D90DA0-1D03-46A9-B309-8338B90E105A}" dt="2024-06-13T09:04:01.973" v="1614"/>
        <pc:sldMkLst>
          <pc:docMk/>
          <pc:sldMk cId="3309681430" sldId="372"/>
        </pc:sldMkLst>
        <pc:spChg chg="mod">
          <ac:chgData name="名豊 株式会社" userId="0353988100980207" providerId="LiveId" clId="{07D90DA0-1D03-46A9-B309-8338B90E105A}" dt="2024-06-13T07:38:23.662" v="829" actId="1076"/>
          <ac:spMkLst>
            <pc:docMk/>
            <pc:sldMk cId="3309681430" sldId="372"/>
            <ac:spMk id="2" creationId="{23AA1EAD-D103-341B-515A-B6340B755BA1}"/>
          </ac:spMkLst>
        </pc:spChg>
        <pc:spChg chg="mod">
          <ac:chgData name="名豊 株式会社" userId="0353988100980207" providerId="LiveId" clId="{07D90DA0-1D03-46A9-B309-8338B90E105A}" dt="2024-06-13T09:02:16.330" v="1613" actId="20577"/>
          <ac:spMkLst>
            <pc:docMk/>
            <pc:sldMk cId="3309681430" sldId="372"/>
            <ac:spMk id="4" creationId="{D97F5E3F-2D3A-EEB0-69C4-45936FB7E0D8}"/>
          </ac:spMkLst>
        </pc:spChg>
      </pc:sldChg>
      <pc:sldChg chg="modSp mod modNotes">
        <pc:chgData name="名豊 株式会社" userId="0353988100980207" providerId="LiveId" clId="{07D90DA0-1D03-46A9-B309-8338B90E105A}" dt="2024-06-13T09:06:00.864" v="1628" actId="20577"/>
        <pc:sldMkLst>
          <pc:docMk/>
          <pc:sldMk cId="1994152947" sldId="1427"/>
        </pc:sldMkLst>
        <pc:spChg chg="mod">
          <ac:chgData name="名豊 株式会社" userId="0353988100980207" providerId="LiveId" clId="{07D90DA0-1D03-46A9-B309-8338B90E105A}" dt="2024-06-13T08:06:39.142" v="988" actId="20577"/>
          <ac:spMkLst>
            <pc:docMk/>
            <pc:sldMk cId="1994152947" sldId="1427"/>
            <ac:spMk id="4" creationId="{D97F5E3F-2D3A-EEB0-69C4-45936FB7E0D8}"/>
          </ac:spMkLst>
        </pc:spChg>
        <pc:spChg chg="mod">
          <ac:chgData name="名豊 株式会社" userId="0353988100980207" providerId="LiveId" clId="{07D90DA0-1D03-46A9-B309-8338B90E105A}" dt="2024-06-13T08:01:22.412" v="898" actId="20577"/>
          <ac:spMkLst>
            <pc:docMk/>
            <pc:sldMk cId="1994152947" sldId="1427"/>
            <ac:spMk id="5" creationId="{00000000-0000-0000-0000-000000000000}"/>
          </ac:spMkLst>
        </pc:spChg>
        <pc:spChg chg="mod">
          <ac:chgData name="名豊 株式会社" userId="0353988100980207" providerId="LiveId" clId="{07D90DA0-1D03-46A9-B309-8338B90E105A}" dt="2024-06-13T09:06:00.864" v="1628" actId="20577"/>
          <ac:spMkLst>
            <pc:docMk/>
            <pc:sldMk cId="1994152947" sldId="1427"/>
            <ac:spMk id="6" creationId="{F2B6B0B1-A930-5EAE-D962-D0DB54875EFD}"/>
          </ac:spMkLst>
        </pc:spChg>
        <pc:spChg chg="mod">
          <ac:chgData name="名豊 株式会社" userId="0353988100980207" providerId="LiveId" clId="{07D90DA0-1D03-46A9-B309-8338B90E105A}" dt="2024-06-13T07:02:14.801" v="90" actId="1076"/>
          <ac:spMkLst>
            <pc:docMk/>
            <pc:sldMk cId="1994152947" sldId="1427"/>
            <ac:spMk id="10" creationId="{BB2B22B0-1450-46AC-F599-851D70417CEE}"/>
          </ac:spMkLst>
        </pc:spChg>
        <pc:spChg chg="mod">
          <ac:chgData name="名豊 株式会社" userId="0353988100980207" providerId="LiveId" clId="{07D90DA0-1D03-46A9-B309-8338B90E105A}" dt="2024-06-13T08:04:36.847" v="954" actId="6549"/>
          <ac:spMkLst>
            <pc:docMk/>
            <pc:sldMk cId="1994152947" sldId="1427"/>
            <ac:spMk id="13" creationId="{756D9A21-194E-BA6D-371E-CAFDD069D990}"/>
          </ac:spMkLst>
        </pc:spChg>
      </pc:sldChg>
      <pc:sldChg chg="addSp delSp modSp mod">
        <pc:chgData name="名豊 株式会社" userId="0353988100980207" providerId="LiveId" clId="{07D90DA0-1D03-46A9-B309-8338B90E105A}" dt="2024-06-13T08:58:11.014" v="1611" actId="20577"/>
        <pc:sldMkLst>
          <pc:docMk/>
          <pc:sldMk cId="701652275" sldId="1428"/>
        </pc:sldMkLst>
        <pc:spChg chg="add mod">
          <ac:chgData name="名豊 株式会社" userId="0353988100980207" providerId="LiveId" clId="{07D90DA0-1D03-46A9-B309-8338B90E105A}" dt="2024-06-13T08:52:43.016" v="1422" actId="1076"/>
          <ac:spMkLst>
            <pc:docMk/>
            <pc:sldMk cId="701652275" sldId="1428"/>
            <ac:spMk id="2" creationId="{9E62F567-8BAF-2145-216B-AC02F3A32D5A}"/>
          </ac:spMkLst>
        </pc:spChg>
        <pc:spChg chg="add mod">
          <ac:chgData name="名豊 株式会社" userId="0353988100980207" providerId="LiveId" clId="{07D90DA0-1D03-46A9-B309-8338B90E105A}" dt="2024-06-13T08:58:11.014" v="1611" actId="20577"/>
          <ac:spMkLst>
            <pc:docMk/>
            <pc:sldMk cId="701652275" sldId="1428"/>
            <ac:spMk id="3" creationId="{F33214A1-CCCC-090D-88B9-CD2E7A62876E}"/>
          </ac:spMkLst>
        </pc:spChg>
        <pc:spChg chg="add mod">
          <ac:chgData name="名豊 株式会社" userId="0353988100980207" providerId="LiveId" clId="{07D90DA0-1D03-46A9-B309-8338B90E105A}" dt="2024-06-13T08:54:41.503" v="1485" actId="1076"/>
          <ac:spMkLst>
            <pc:docMk/>
            <pc:sldMk cId="701652275" sldId="1428"/>
            <ac:spMk id="4" creationId="{2C84B425-7D81-B2FD-8E44-1BE8B5A2F141}"/>
          </ac:spMkLst>
        </pc:spChg>
        <pc:spChg chg="del">
          <ac:chgData name="名豊 株式会社" userId="0353988100980207" providerId="LiveId" clId="{07D90DA0-1D03-46A9-B309-8338B90E105A}" dt="2024-06-13T08:50:50.963" v="1283" actId="478"/>
          <ac:spMkLst>
            <pc:docMk/>
            <pc:sldMk cId="701652275" sldId="1428"/>
            <ac:spMk id="5" creationId="{DE2769BD-DC8C-7F52-351C-01E2574C09DE}"/>
          </ac:spMkLst>
        </pc:spChg>
        <pc:spChg chg="add mod">
          <ac:chgData name="名豊 株式会社" userId="0353988100980207" providerId="LiveId" clId="{07D90DA0-1D03-46A9-B309-8338B90E105A}" dt="2024-06-13T08:53:22.409" v="1435" actId="1076"/>
          <ac:spMkLst>
            <pc:docMk/>
            <pc:sldMk cId="701652275" sldId="1428"/>
            <ac:spMk id="7" creationId="{5220E2A8-AE8D-47B9-96B6-D6FCAABEFD46}"/>
          </ac:spMkLst>
        </pc:spChg>
        <pc:spChg chg="del">
          <ac:chgData name="名豊 株式会社" userId="0353988100980207" providerId="LiveId" clId="{07D90DA0-1D03-46A9-B309-8338B90E105A}" dt="2024-06-13T08:50:52.088" v="1284" actId="478"/>
          <ac:spMkLst>
            <pc:docMk/>
            <pc:sldMk cId="701652275" sldId="1428"/>
            <ac:spMk id="8" creationId="{57346587-E01C-A084-AD5A-04C7A8E1703D}"/>
          </ac:spMkLst>
        </pc:spChg>
        <pc:spChg chg="add mod">
          <ac:chgData name="名豊 株式会社" userId="0353988100980207" providerId="LiveId" clId="{07D90DA0-1D03-46A9-B309-8338B90E105A}" dt="2024-06-13T08:55:36.397" v="1519" actId="14100"/>
          <ac:spMkLst>
            <pc:docMk/>
            <pc:sldMk cId="701652275" sldId="1428"/>
            <ac:spMk id="9" creationId="{9853FB0C-47AC-EAA8-4CAA-255F6A2149F2}"/>
          </ac:spMkLst>
        </pc:spChg>
        <pc:spChg chg="del">
          <ac:chgData name="名豊 株式会社" userId="0353988100980207" providerId="LiveId" clId="{07D90DA0-1D03-46A9-B309-8338B90E105A}" dt="2024-06-13T08:50:49.979" v="1282" actId="478"/>
          <ac:spMkLst>
            <pc:docMk/>
            <pc:sldMk cId="701652275" sldId="1428"/>
            <ac:spMk id="11" creationId="{14FFC3CE-1B5F-C6A8-9CAE-275AC0436746}"/>
          </ac:spMkLst>
        </pc:spChg>
        <pc:spChg chg="mod">
          <ac:chgData name="名豊 株式会社" userId="0353988100980207" providerId="LiveId" clId="{07D90DA0-1D03-46A9-B309-8338B90E105A}" dt="2024-06-13T08:57:15.404" v="1572" actId="20577"/>
          <ac:spMkLst>
            <pc:docMk/>
            <pc:sldMk cId="701652275" sldId="1428"/>
            <ac:spMk id="14" creationId="{F662A935-B062-847F-71DF-BC280E83457C}"/>
          </ac:spMkLst>
        </pc:spChg>
        <pc:spChg chg="mod">
          <ac:chgData name="名豊 株式会社" userId="0353988100980207" providerId="LiveId" clId="{07D90DA0-1D03-46A9-B309-8338B90E105A}" dt="2024-06-13T08:55:06.331" v="1488" actId="14100"/>
          <ac:spMkLst>
            <pc:docMk/>
            <pc:sldMk cId="701652275" sldId="1428"/>
            <ac:spMk id="17" creationId="{2D03ACA2-22BC-A401-0A10-1B37BA418936}"/>
          </ac:spMkLst>
        </pc:spChg>
        <pc:spChg chg="mod">
          <ac:chgData name="名豊 株式会社" userId="0353988100980207" providerId="LiveId" clId="{07D90DA0-1D03-46A9-B309-8338B90E105A}" dt="2024-06-13T08:55:08.831" v="1489" actId="1076"/>
          <ac:spMkLst>
            <pc:docMk/>
            <pc:sldMk cId="701652275" sldId="1428"/>
            <ac:spMk id="23" creationId="{97C85281-E87D-FF18-5AA9-78C52994940B}"/>
          </ac:spMkLst>
        </pc:spChg>
        <pc:spChg chg="del">
          <ac:chgData name="名豊 株式会社" userId="0353988100980207" providerId="LiveId" clId="{07D90DA0-1D03-46A9-B309-8338B90E105A}" dt="2024-06-13T08:06:25.548" v="980" actId="478"/>
          <ac:spMkLst>
            <pc:docMk/>
            <pc:sldMk cId="701652275" sldId="1428"/>
            <ac:spMk id="24" creationId="{2C4F71CD-D9E5-AB9F-04F2-FCBECBC3AC7D}"/>
          </ac:spMkLst>
        </pc:spChg>
      </pc:sldChg>
      <pc:sldChg chg="modSp mod">
        <pc:chgData name="名豊 株式会社" userId="0353988100980207" providerId="LiveId" clId="{07D90DA0-1D03-46A9-B309-8338B90E105A}" dt="2024-06-13T07:39:44.765" v="885" actId="20577"/>
        <pc:sldMkLst>
          <pc:docMk/>
          <pc:sldMk cId="4076989518" sldId="1429"/>
        </pc:sldMkLst>
        <pc:spChg chg="mod">
          <ac:chgData name="名豊 株式会社" userId="0353988100980207" providerId="LiveId" clId="{07D90DA0-1D03-46A9-B309-8338B90E105A}" dt="2024-06-13T07:39:44.765" v="885" actId="20577"/>
          <ac:spMkLst>
            <pc:docMk/>
            <pc:sldMk cId="4076989518" sldId="1429"/>
            <ac:spMk id="23" creationId="{97C85281-E87D-FF18-5AA9-78C52994940B}"/>
          </ac:spMkLst>
        </pc:spChg>
      </pc:sldChg>
      <pc:sldChg chg="modSp mod">
        <pc:chgData name="名豊 株式会社" userId="0353988100980207" providerId="LiveId" clId="{07D90DA0-1D03-46A9-B309-8338B90E105A}" dt="2024-06-13T08:56:28.426" v="1522" actId="20577"/>
        <pc:sldMkLst>
          <pc:docMk/>
          <pc:sldMk cId="1020762128" sldId="1430"/>
        </pc:sldMkLst>
        <pc:spChg chg="mod">
          <ac:chgData name="名豊 株式会社" userId="0353988100980207" providerId="LiveId" clId="{07D90DA0-1D03-46A9-B309-8338B90E105A}" dt="2024-06-13T08:56:28.426" v="1522" actId="20577"/>
          <ac:spMkLst>
            <pc:docMk/>
            <pc:sldMk cId="1020762128" sldId="1430"/>
            <ac:spMk id="23" creationId="{97C85281-E87D-FF18-5AA9-78C52994940B}"/>
          </ac:spMkLst>
        </pc:spChg>
      </pc:sldChg>
      <pc:sldChg chg="del">
        <pc:chgData name="名豊 株式会社" userId="0353988100980207" providerId="LiveId" clId="{07D90DA0-1D03-46A9-B309-8338B90E105A}" dt="2024-06-13T06:57:51.108" v="0" actId="2696"/>
        <pc:sldMkLst>
          <pc:docMk/>
          <pc:sldMk cId="2650584267" sldId="1431"/>
        </pc:sldMkLst>
      </pc:sldChg>
      <pc:sldChg chg="del">
        <pc:chgData name="名豊 株式会社" userId="0353988100980207" providerId="LiveId" clId="{07D90DA0-1D03-46A9-B309-8338B90E105A}" dt="2024-06-13T07:04:08.636" v="110" actId="2696"/>
        <pc:sldMkLst>
          <pc:docMk/>
          <pc:sldMk cId="2900391498" sldId="1432"/>
        </pc:sldMkLst>
      </pc:sldChg>
      <pc:sldChg chg="del">
        <pc:chgData name="名豊 株式会社" userId="0353988100980207" providerId="LiveId" clId="{07D90DA0-1D03-46A9-B309-8338B90E105A}" dt="2024-06-13T07:04:11.592" v="111" actId="2696"/>
        <pc:sldMkLst>
          <pc:docMk/>
          <pc:sldMk cId="1692629489" sldId="1433"/>
        </pc:sldMkLst>
      </pc:sldChg>
      <pc:sldChg chg="del">
        <pc:chgData name="名豊 株式会社" userId="0353988100980207" providerId="LiveId" clId="{07D90DA0-1D03-46A9-B309-8338B90E105A}" dt="2024-06-13T08:07:39.647" v="999" actId="2696"/>
        <pc:sldMkLst>
          <pc:docMk/>
          <pc:sldMk cId="2968469115" sldId="1437"/>
        </pc:sldMkLst>
      </pc:sldChg>
    </pc:docChg>
  </pc:docChgLst>
  <pc:docChgLst>
    <pc:chgData name="名豊 株式会社" userId="0353988100980207" providerId="LiveId" clId="{082C438E-6698-4135-855C-0DB430975193}"/>
    <pc:docChg chg="undo custSel delSld modSld delMainMaster">
      <pc:chgData name="名豊 株式会社" userId="0353988100980207" providerId="LiveId" clId="{082C438E-6698-4135-855C-0DB430975193}" dt="2024-04-15T09:10:44.242" v="1076" actId="20577"/>
      <pc:docMkLst>
        <pc:docMk/>
      </pc:docMkLst>
      <pc:sldChg chg="modSp mod">
        <pc:chgData name="名豊 株式会社" userId="0353988100980207" providerId="LiveId" clId="{082C438E-6698-4135-855C-0DB430975193}" dt="2024-04-15T08:56:27.207" v="643" actId="20577"/>
        <pc:sldMkLst>
          <pc:docMk/>
          <pc:sldMk cId="590292059" sldId="296"/>
        </pc:sldMkLst>
        <pc:spChg chg="mod">
          <ac:chgData name="名豊 株式会社" userId="0353988100980207" providerId="LiveId" clId="{082C438E-6698-4135-855C-0DB430975193}" dt="2024-04-15T08:56:27.207" v="643" actId="20577"/>
          <ac:spMkLst>
            <pc:docMk/>
            <pc:sldMk cId="590292059" sldId="296"/>
            <ac:spMk id="5" creationId="{5D07662D-E38D-920C-816E-384112A19C94}"/>
          </ac:spMkLst>
        </pc:spChg>
      </pc:sldChg>
      <pc:sldChg chg="modSp mod">
        <pc:chgData name="名豊 株式会社" userId="0353988100980207" providerId="LiveId" clId="{082C438E-6698-4135-855C-0DB430975193}" dt="2024-04-15T08:56:13.043" v="628" actId="20577"/>
        <pc:sldMkLst>
          <pc:docMk/>
          <pc:sldMk cId="3256124791" sldId="298"/>
        </pc:sldMkLst>
        <pc:spChg chg="mod">
          <ac:chgData name="名豊 株式会社" userId="0353988100980207" providerId="LiveId" clId="{082C438E-6698-4135-855C-0DB430975193}" dt="2024-04-15T08:56:13.043" v="628" actId="20577"/>
          <ac:spMkLst>
            <pc:docMk/>
            <pc:sldMk cId="3256124791" sldId="298"/>
            <ac:spMk id="5" creationId="{5D07662D-E38D-920C-816E-384112A19C94}"/>
          </ac:spMkLst>
        </pc:spChg>
      </pc:sldChg>
      <pc:sldChg chg="modSp mod">
        <pc:chgData name="名豊 株式会社" userId="0353988100980207" providerId="LiveId" clId="{082C438E-6698-4135-855C-0DB430975193}" dt="2024-04-15T08:55:34.283" v="616" actId="20577"/>
        <pc:sldMkLst>
          <pc:docMk/>
          <pc:sldMk cId="3718372881" sldId="314"/>
        </pc:sldMkLst>
        <pc:spChg chg="mod">
          <ac:chgData name="名豊 株式会社" userId="0353988100980207" providerId="LiveId" clId="{082C438E-6698-4135-855C-0DB430975193}" dt="2024-04-15T08:55:34.283" v="616" actId="20577"/>
          <ac:spMkLst>
            <pc:docMk/>
            <pc:sldMk cId="3718372881" sldId="314"/>
            <ac:spMk id="5" creationId="{5D07662D-E38D-920C-816E-384112A19C94}"/>
          </ac:spMkLst>
        </pc:spChg>
      </pc:sldChg>
      <pc:sldChg chg="modSp mod">
        <pc:chgData name="名豊 株式会社" userId="0353988100980207" providerId="LiveId" clId="{082C438E-6698-4135-855C-0DB430975193}" dt="2024-04-15T09:10:44.242" v="1076" actId="20577"/>
        <pc:sldMkLst>
          <pc:docMk/>
          <pc:sldMk cId="2006761199" sldId="371"/>
        </pc:sldMkLst>
        <pc:spChg chg="mod">
          <ac:chgData name="名豊 株式会社" userId="0353988100980207" providerId="LiveId" clId="{082C438E-6698-4135-855C-0DB430975193}" dt="2024-04-15T09:10:44.242" v="1076" actId="20577"/>
          <ac:spMkLst>
            <pc:docMk/>
            <pc:sldMk cId="2006761199" sldId="371"/>
            <ac:spMk id="13" creationId="{756D9A21-194E-BA6D-371E-CAFDD069D990}"/>
          </ac:spMkLst>
        </pc:spChg>
      </pc:sldChg>
      <pc:sldChg chg="delSp modSp mod">
        <pc:chgData name="名豊 株式会社" userId="0353988100980207" providerId="LiveId" clId="{082C438E-6698-4135-855C-0DB430975193}" dt="2024-04-15T08:52:40.466" v="403" actId="20577"/>
        <pc:sldMkLst>
          <pc:docMk/>
          <pc:sldMk cId="4076989518" sldId="1429"/>
        </pc:sldMkLst>
        <pc:spChg chg="del">
          <ac:chgData name="名豊 株式会社" userId="0353988100980207" providerId="LiveId" clId="{082C438E-6698-4135-855C-0DB430975193}" dt="2024-04-15T08:52:05.104" v="377" actId="478"/>
          <ac:spMkLst>
            <pc:docMk/>
            <pc:sldMk cId="4076989518" sldId="1429"/>
            <ac:spMk id="2" creationId="{1E9141F2-52D0-3823-6208-4CAD01830758}"/>
          </ac:spMkLst>
        </pc:spChg>
        <pc:spChg chg="del">
          <ac:chgData name="名豊 株式会社" userId="0353988100980207" providerId="LiveId" clId="{082C438E-6698-4135-855C-0DB430975193}" dt="2024-04-15T08:52:08.157" v="378" actId="478"/>
          <ac:spMkLst>
            <pc:docMk/>
            <pc:sldMk cId="4076989518" sldId="1429"/>
            <ac:spMk id="3" creationId="{265A3C23-6DDE-222D-BFAA-690330D28C60}"/>
          </ac:spMkLst>
        </pc:spChg>
        <pc:spChg chg="mod">
          <ac:chgData name="名豊 株式会社" userId="0353988100980207" providerId="LiveId" clId="{082C438E-6698-4135-855C-0DB430975193}" dt="2024-04-15T08:52:20.420" v="381" actId="1076"/>
          <ac:spMkLst>
            <pc:docMk/>
            <pc:sldMk cId="4076989518" sldId="1429"/>
            <ac:spMk id="11" creationId="{9B59EC3E-6ED7-05E5-F541-A402F87CA3A4}"/>
          </ac:spMkLst>
        </pc:spChg>
        <pc:spChg chg="mod">
          <ac:chgData name="名豊 株式会社" userId="0353988100980207" providerId="LiveId" clId="{082C438E-6698-4135-855C-0DB430975193}" dt="2024-04-15T08:52:40.466" v="403" actId="20577"/>
          <ac:spMkLst>
            <pc:docMk/>
            <pc:sldMk cId="4076989518" sldId="1429"/>
            <ac:spMk id="23" creationId="{97C85281-E87D-FF18-5AA9-78C52994940B}"/>
          </ac:spMkLst>
        </pc:spChg>
        <pc:grpChg chg="mod">
          <ac:chgData name="名豊 株式会社" userId="0353988100980207" providerId="LiveId" clId="{082C438E-6698-4135-855C-0DB430975193}" dt="2024-04-15T08:52:20.420" v="381" actId="1076"/>
          <ac:grpSpMkLst>
            <pc:docMk/>
            <pc:sldMk cId="4076989518" sldId="1429"/>
            <ac:grpSpMk id="9" creationId="{A74BF991-CD51-8590-8DE5-C7BEDB39D357}"/>
          </ac:grpSpMkLst>
        </pc:grpChg>
        <pc:picChg chg="mod">
          <ac:chgData name="名豊 株式会社" userId="0353988100980207" providerId="LiveId" clId="{082C438E-6698-4135-855C-0DB430975193}" dt="2024-04-15T08:52:20.420" v="381" actId="1076"/>
          <ac:picMkLst>
            <pc:docMk/>
            <pc:sldMk cId="4076989518" sldId="1429"/>
            <ac:picMk id="10" creationId="{B9583A12-ED1A-717F-E2E3-6A9F2306A19F}"/>
          </ac:picMkLst>
        </pc:picChg>
        <pc:picChg chg="mod">
          <ac:chgData name="名豊 株式会社" userId="0353988100980207" providerId="LiveId" clId="{082C438E-6698-4135-855C-0DB430975193}" dt="2024-04-15T08:52:20.420" v="381" actId="1076"/>
          <ac:picMkLst>
            <pc:docMk/>
            <pc:sldMk cId="4076989518" sldId="1429"/>
            <ac:picMk id="12" creationId="{C9A0A11B-7D2A-930E-324B-AEBB3E690243}"/>
          </ac:picMkLst>
        </pc:picChg>
        <pc:picChg chg="del">
          <ac:chgData name="名豊 株式会社" userId="0353988100980207" providerId="LiveId" clId="{082C438E-6698-4135-855C-0DB430975193}" dt="2024-04-15T08:52:01.980" v="376" actId="478"/>
          <ac:picMkLst>
            <pc:docMk/>
            <pc:sldMk cId="4076989518" sldId="1429"/>
            <ac:picMk id="14" creationId="{A7C18525-A092-E10C-32DE-11186D5643CC}"/>
          </ac:picMkLst>
        </pc:picChg>
        <pc:picChg chg="mod">
          <ac:chgData name="名豊 株式会社" userId="0353988100980207" providerId="LiveId" clId="{082C438E-6698-4135-855C-0DB430975193}" dt="2024-04-15T08:52:16.332" v="380" actId="1076"/>
          <ac:picMkLst>
            <pc:docMk/>
            <pc:sldMk cId="4076989518" sldId="1429"/>
            <ac:picMk id="15" creationId="{50CE010A-00FC-357B-977E-EF05735A6EEC}"/>
          </ac:picMkLst>
        </pc:picChg>
      </pc:sldChg>
      <pc:sldChg chg="delSp modSp mod">
        <pc:chgData name="名豊 株式会社" userId="0353988100980207" providerId="LiveId" clId="{082C438E-6698-4135-855C-0DB430975193}" dt="2024-04-15T08:51:52.061" v="375" actId="20577"/>
        <pc:sldMkLst>
          <pc:docMk/>
          <pc:sldMk cId="1020762128" sldId="1430"/>
        </pc:sldMkLst>
        <pc:spChg chg="mod">
          <ac:chgData name="名豊 株式会社" userId="0353988100980207" providerId="LiveId" clId="{082C438E-6698-4135-855C-0DB430975193}" dt="2024-04-15T08:51:52.061" v="375" actId="20577"/>
          <ac:spMkLst>
            <pc:docMk/>
            <pc:sldMk cId="1020762128" sldId="1430"/>
            <ac:spMk id="23" creationId="{97C85281-E87D-FF18-5AA9-78C52994940B}"/>
          </ac:spMkLst>
        </pc:spChg>
        <pc:picChg chg="del">
          <ac:chgData name="名豊 株式会社" userId="0353988100980207" providerId="LiveId" clId="{082C438E-6698-4135-855C-0DB430975193}" dt="2024-04-15T08:47:55.384" v="1" actId="478"/>
          <ac:picMkLst>
            <pc:docMk/>
            <pc:sldMk cId="1020762128" sldId="1430"/>
            <ac:picMk id="38" creationId="{FE485152-999A-6F0E-1EBD-0158884A2D50}"/>
          </ac:picMkLst>
        </pc:picChg>
      </pc:sldChg>
      <pc:sldChg chg="modSp mod">
        <pc:chgData name="名豊 株式会社" userId="0353988100980207" providerId="LiveId" clId="{082C438E-6698-4135-855C-0DB430975193}" dt="2024-04-15T08:52:54.236" v="409" actId="20577"/>
        <pc:sldMkLst>
          <pc:docMk/>
          <pc:sldMk cId="2900391498" sldId="1432"/>
        </pc:sldMkLst>
        <pc:spChg chg="mod">
          <ac:chgData name="名豊 株式会社" userId="0353988100980207" providerId="LiveId" clId="{082C438E-6698-4135-855C-0DB430975193}" dt="2024-04-15T08:52:54.236" v="409" actId="20577"/>
          <ac:spMkLst>
            <pc:docMk/>
            <pc:sldMk cId="2900391498" sldId="1432"/>
            <ac:spMk id="5" creationId="{54C16A0C-C645-4D58-F633-2F9962065A89}"/>
          </ac:spMkLst>
        </pc:spChg>
      </pc:sldChg>
      <pc:sldChg chg="del">
        <pc:chgData name="名豊 株式会社" userId="0353988100980207" providerId="LiveId" clId="{082C438E-6698-4135-855C-0DB430975193}" dt="2024-04-15T08:47:50.673" v="0" actId="47"/>
        <pc:sldMkLst>
          <pc:docMk/>
          <pc:sldMk cId="1937597264" sldId="1435"/>
        </pc:sldMkLst>
      </pc:sldChg>
      <pc:sldMasterChg chg="del delSldLayout">
        <pc:chgData name="名豊 株式会社" userId="0353988100980207" providerId="LiveId" clId="{082C438E-6698-4135-855C-0DB430975193}" dt="2024-04-15T08:47:50.673" v="0" actId="47"/>
        <pc:sldMasterMkLst>
          <pc:docMk/>
          <pc:sldMasterMk cId="169238326" sldId="2147483684"/>
        </pc:sldMasterMkLst>
        <pc:sldLayoutChg chg="del">
          <pc:chgData name="名豊 株式会社" userId="0353988100980207" providerId="LiveId" clId="{082C438E-6698-4135-855C-0DB430975193}" dt="2024-04-15T08:47:50.673" v="0" actId="47"/>
          <pc:sldLayoutMkLst>
            <pc:docMk/>
            <pc:sldMasterMk cId="169238326" sldId="2147483684"/>
            <pc:sldLayoutMk cId="29079108" sldId="2147483685"/>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3139151219" sldId="2147483686"/>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60795955" sldId="2147483687"/>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1667021196" sldId="2147483688"/>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2531847825" sldId="2147483689"/>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929845801" sldId="2147483690"/>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1169539023" sldId="2147483691"/>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3593858395" sldId="2147483692"/>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956722778" sldId="2147483693"/>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1193284348" sldId="2147483694"/>
          </pc:sldLayoutMkLst>
        </pc:sldLayoutChg>
        <pc:sldLayoutChg chg="del">
          <pc:chgData name="名豊 株式会社" userId="0353988100980207" providerId="LiveId" clId="{082C438E-6698-4135-855C-0DB430975193}" dt="2024-04-15T08:47:50.673" v="0" actId="47"/>
          <pc:sldLayoutMkLst>
            <pc:docMk/>
            <pc:sldMasterMk cId="169238326" sldId="2147483684"/>
            <pc:sldLayoutMk cId="2803195791" sldId="2147483695"/>
          </pc:sldLayoutMkLst>
        </pc:sldLayoutChg>
      </pc:sldMasterChg>
    </pc:docChg>
  </pc:docChgLst>
  <pc:docChgLst>
    <pc:chgData name="名豊 株式会社" userId="0353988100980207" providerId="LiveId" clId="{9498E6FC-ED2F-4626-8A00-87B205005C0D}"/>
    <pc:docChg chg="undo custSel modSld">
      <pc:chgData name="名豊 株式会社" userId="0353988100980207" providerId="LiveId" clId="{9498E6FC-ED2F-4626-8A00-87B205005C0D}" dt="2024-06-20T08:23:00.678" v="109" actId="20577"/>
      <pc:docMkLst>
        <pc:docMk/>
      </pc:docMkLst>
      <pc:sldChg chg="modSp mod">
        <pc:chgData name="名豊 株式会社" userId="0353988100980207" providerId="LiveId" clId="{9498E6FC-ED2F-4626-8A00-87B205005C0D}" dt="2024-06-20T08:04:54.071" v="15" actId="20577"/>
        <pc:sldMkLst>
          <pc:docMk/>
          <pc:sldMk cId="3718372881" sldId="314"/>
        </pc:sldMkLst>
        <pc:spChg chg="mod">
          <ac:chgData name="名豊 株式会社" userId="0353988100980207" providerId="LiveId" clId="{9498E6FC-ED2F-4626-8A00-87B205005C0D}" dt="2024-06-20T08:04:54.071" v="15" actId="20577"/>
          <ac:spMkLst>
            <pc:docMk/>
            <pc:sldMk cId="3718372881" sldId="314"/>
            <ac:spMk id="5" creationId="{5D07662D-E38D-920C-816E-384112A19C94}"/>
          </ac:spMkLst>
        </pc:spChg>
      </pc:sldChg>
      <pc:sldChg chg="modSp mod">
        <pc:chgData name="名豊 株式会社" userId="0353988100980207" providerId="LiveId" clId="{9498E6FC-ED2F-4626-8A00-87B205005C0D}" dt="2024-06-20T08:21:34.413" v="105" actId="20577"/>
        <pc:sldMkLst>
          <pc:docMk/>
          <pc:sldMk cId="2006761199" sldId="371"/>
        </pc:sldMkLst>
        <pc:spChg chg="mod">
          <ac:chgData name="名豊 株式会社" userId="0353988100980207" providerId="LiveId" clId="{9498E6FC-ED2F-4626-8A00-87B205005C0D}" dt="2024-06-20T08:09:57.658" v="45" actId="1076"/>
          <ac:spMkLst>
            <pc:docMk/>
            <pc:sldMk cId="2006761199" sldId="371"/>
            <ac:spMk id="5" creationId="{00000000-0000-0000-0000-000000000000}"/>
          </ac:spMkLst>
        </pc:spChg>
        <pc:spChg chg="mod">
          <ac:chgData name="名豊 株式会社" userId="0353988100980207" providerId="LiveId" clId="{9498E6FC-ED2F-4626-8A00-87B205005C0D}" dt="2024-06-20T08:21:34.413" v="105" actId="20577"/>
          <ac:spMkLst>
            <pc:docMk/>
            <pc:sldMk cId="2006761199" sldId="371"/>
            <ac:spMk id="13" creationId="{756D9A21-194E-BA6D-371E-CAFDD069D990}"/>
          </ac:spMkLst>
        </pc:spChg>
      </pc:sldChg>
      <pc:sldChg chg="modSp mod">
        <pc:chgData name="名豊 株式会社" userId="0353988100980207" providerId="LiveId" clId="{9498E6FC-ED2F-4626-8A00-87B205005C0D}" dt="2024-06-20T08:06:17.032" v="25" actId="20577"/>
        <pc:sldMkLst>
          <pc:docMk/>
          <pc:sldMk cId="3309681430" sldId="372"/>
        </pc:sldMkLst>
        <pc:spChg chg="mod">
          <ac:chgData name="名豊 株式会社" userId="0353988100980207" providerId="LiveId" clId="{9498E6FC-ED2F-4626-8A00-87B205005C0D}" dt="2024-06-20T08:06:17.032" v="25" actId="20577"/>
          <ac:spMkLst>
            <pc:docMk/>
            <pc:sldMk cId="3309681430" sldId="372"/>
            <ac:spMk id="4" creationId="{D97F5E3F-2D3A-EEB0-69C4-45936FB7E0D8}"/>
          </ac:spMkLst>
        </pc:spChg>
      </pc:sldChg>
      <pc:sldChg chg="modSp mod">
        <pc:chgData name="名豊 株式会社" userId="0353988100980207" providerId="LiveId" clId="{9498E6FC-ED2F-4626-8A00-87B205005C0D}" dt="2024-06-20T08:23:00.678" v="109" actId="20577"/>
        <pc:sldMkLst>
          <pc:docMk/>
          <pc:sldMk cId="1994152947" sldId="1427"/>
        </pc:sldMkLst>
        <pc:spChg chg="mod">
          <ac:chgData name="名豊 株式会社" userId="0353988100980207" providerId="LiveId" clId="{9498E6FC-ED2F-4626-8A00-87B205005C0D}" dt="2024-06-20T08:23:00.678" v="109" actId="20577"/>
          <ac:spMkLst>
            <pc:docMk/>
            <pc:sldMk cId="1994152947" sldId="1427"/>
            <ac:spMk id="13" creationId="{756D9A21-194E-BA6D-371E-CAFDD069D990}"/>
          </ac:spMkLst>
        </pc:spChg>
      </pc:sldChg>
    </pc:docChg>
  </pc:docChgLst>
  <pc:docChgLst>
    <pc:chgData name="名豊 株式会社" userId="0353988100980207" providerId="LiveId" clId="{41A2C6AA-24A2-4ADC-ACD5-EAC1B3ECB3D9}"/>
    <pc:docChg chg="undo custSel modSld">
      <pc:chgData name="名豊 株式会社" userId="0353988100980207" providerId="LiveId" clId="{41A2C6AA-24A2-4ADC-ACD5-EAC1B3ECB3D9}" dt="2024-06-13T09:38:40.201" v="642" actId="20577"/>
      <pc:docMkLst>
        <pc:docMk/>
      </pc:docMkLst>
      <pc:sldChg chg="addSp delSp modSp mod">
        <pc:chgData name="名豊 株式会社" userId="0353988100980207" providerId="LiveId" clId="{41A2C6AA-24A2-4ADC-ACD5-EAC1B3ECB3D9}" dt="2024-06-13T09:38:40.201" v="642" actId="20577"/>
        <pc:sldMkLst>
          <pc:docMk/>
          <pc:sldMk cId="2006761199" sldId="371"/>
        </pc:sldMkLst>
        <pc:spChg chg="mod">
          <ac:chgData name="名豊 株式会社" userId="0353988100980207" providerId="LiveId" clId="{41A2C6AA-24A2-4ADC-ACD5-EAC1B3ECB3D9}" dt="2024-06-13T09:26:28.181" v="432" actId="14100"/>
          <ac:spMkLst>
            <pc:docMk/>
            <pc:sldMk cId="2006761199" sldId="371"/>
            <ac:spMk id="2" creationId="{EA680E3E-7364-1DBA-D848-0CF3A196CEC2}"/>
          </ac:spMkLst>
        </pc:spChg>
        <pc:spChg chg="add mod">
          <ac:chgData name="名豊 株式会社" userId="0353988100980207" providerId="LiveId" clId="{41A2C6AA-24A2-4ADC-ACD5-EAC1B3ECB3D9}" dt="2024-06-13T09:09:55.094" v="50"/>
          <ac:spMkLst>
            <pc:docMk/>
            <pc:sldMk cId="2006761199" sldId="371"/>
            <ac:spMk id="4" creationId="{756D9A21-194E-BA6D-371E-CAFDD069D990}"/>
          </ac:spMkLst>
        </pc:spChg>
        <pc:spChg chg="add del mod">
          <ac:chgData name="名豊 株式会社" userId="0353988100980207" providerId="LiveId" clId="{41A2C6AA-24A2-4ADC-ACD5-EAC1B3ECB3D9}" dt="2024-06-13T09:38:40.201" v="642" actId="20577"/>
          <ac:spMkLst>
            <pc:docMk/>
            <pc:sldMk cId="2006761199" sldId="371"/>
            <ac:spMk id="13" creationId="{756D9A21-194E-BA6D-371E-CAFDD069D990}"/>
          </ac:spMkLst>
        </pc:spChg>
      </pc:sldChg>
      <pc:sldChg chg="modSp mod">
        <pc:chgData name="名豊 株式会社" userId="0353988100980207" providerId="LiveId" clId="{41A2C6AA-24A2-4ADC-ACD5-EAC1B3ECB3D9}" dt="2024-06-13T09:17:14.493" v="408" actId="1036"/>
        <pc:sldMkLst>
          <pc:docMk/>
          <pc:sldMk cId="1994152947" sldId="1427"/>
        </pc:sldMkLst>
        <pc:spChg chg="mod">
          <ac:chgData name="名豊 株式会社" userId="0353988100980207" providerId="LiveId" clId="{41A2C6AA-24A2-4ADC-ACD5-EAC1B3ECB3D9}" dt="2024-06-13T09:17:14.493" v="408" actId="1036"/>
          <ac:spMkLst>
            <pc:docMk/>
            <pc:sldMk cId="1994152947" sldId="1427"/>
            <ac:spMk id="3" creationId="{A333049D-8494-23C7-222E-CC0DCE99BFA5}"/>
          </ac:spMkLst>
        </pc:spChg>
        <pc:spChg chg="mod">
          <ac:chgData name="名豊 株式会社" userId="0353988100980207" providerId="LiveId" clId="{41A2C6AA-24A2-4ADC-ACD5-EAC1B3ECB3D9}" dt="2024-06-13T09:17:14.493" v="408" actId="1036"/>
          <ac:spMkLst>
            <pc:docMk/>
            <pc:sldMk cId="1994152947" sldId="1427"/>
            <ac:spMk id="4" creationId="{D97F5E3F-2D3A-EEB0-69C4-45936FB7E0D8}"/>
          </ac:spMkLst>
        </pc:spChg>
        <pc:spChg chg="mod">
          <ac:chgData name="名豊 株式会社" userId="0353988100980207" providerId="LiveId" clId="{41A2C6AA-24A2-4ADC-ACD5-EAC1B3ECB3D9}" dt="2024-06-13T09:17:14.493" v="408" actId="1036"/>
          <ac:spMkLst>
            <pc:docMk/>
            <pc:sldMk cId="1994152947" sldId="1427"/>
            <ac:spMk id="6" creationId="{F2B6B0B1-A930-5EAE-D962-D0DB54875EFD}"/>
          </ac:spMkLst>
        </pc:spChg>
        <pc:spChg chg="mod">
          <ac:chgData name="名豊 株式会社" userId="0353988100980207" providerId="LiveId" clId="{41A2C6AA-24A2-4ADC-ACD5-EAC1B3ECB3D9}" dt="2024-06-13T09:17:02.536" v="392" actId="20577"/>
          <ac:spMkLst>
            <pc:docMk/>
            <pc:sldMk cId="1994152947" sldId="1427"/>
            <ac:spMk id="13" creationId="{756D9A21-194E-BA6D-371E-CAFDD069D990}"/>
          </ac:spMkLst>
        </pc:spChg>
      </pc:sldChg>
      <pc:sldChg chg="modSp mod">
        <pc:chgData name="名豊 株式会社" userId="0353988100980207" providerId="LiveId" clId="{41A2C6AA-24A2-4ADC-ACD5-EAC1B3ECB3D9}" dt="2024-06-13T09:20:53.060" v="430" actId="20577"/>
        <pc:sldMkLst>
          <pc:docMk/>
          <pc:sldMk cId="701652275" sldId="1428"/>
        </pc:sldMkLst>
        <pc:spChg chg="mod">
          <ac:chgData name="名豊 株式会社" userId="0353988100980207" providerId="LiveId" clId="{41A2C6AA-24A2-4ADC-ACD5-EAC1B3ECB3D9}" dt="2024-06-13T09:20:25.715" v="421" actId="404"/>
          <ac:spMkLst>
            <pc:docMk/>
            <pc:sldMk cId="701652275" sldId="1428"/>
            <ac:spMk id="4" creationId="{2C84B425-7D81-B2FD-8E44-1BE8B5A2F141}"/>
          </ac:spMkLst>
        </pc:spChg>
        <pc:spChg chg="mod">
          <ac:chgData name="名豊 株式会社" userId="0353988100980207" providerId="LiveId" clId="{41A2C6AA-24A2-4ADC-ACD5-EAC1B3ECB3D9}" dt="2024-06-13T09:20:53.060" v="430" actId="20577"/>
          <ac:spMkLst>
            <pc:docMk/>
            <pc:sldMk cId="701652275" sldId="1428"/>
            <ac:spMk id="7" creationId="{5220E2A8-AE8D-47B9-96B6-D6FCAABEFD46}"/>
          </ac:spMkLst>
        </pc:spChg>
      </pc:sldChg>
    </pc:docChg>
  </pc:docChgLst>
  <pc:docChgLst>
    <pc:chgData name="名豊 株式会社" userId="0353988100980207" providerId="LiveId" clId="{9B70E969-93BA-4709-B795-F2154A40C12F}"/>
    <pc:docChg chg="undo redo custSel modSld sldOrd">
      <pc:chgData name="名豊 株式会社" userId="0353988100980207" providerId="LiveId" clId="{9B70E969-93BA-4709-B795-F2154A40C12F}" dt="2024-06-14T01:44:56.290" v="733"/>
      <pc:docMkLst>
        <pc:docMk/>
      </pc:docMkLst>
      <pc:sldChg chg="modSp mod">
        <pc:chgData name="名豊 株式会社" userId="0353988100980207" providerId="LiveId" clId="{9B70E969-93BA-4709-B795-F2154A40C12F}" dt="2024-06-14T01:23:18.850" v="52" actId="20577"/>
        <pc:sldMkLst>
          <pc:docMk/>
          <pc:sldMk cId="983784142" sldId="256"/>
        </pc:sldMkLst>
        <pc:spChg chg="mod">
          <ac:chgData name="名豊 株式会社" userId="0353988100980207" providerId="LiveId" clId="{9B70E969-93BA-4709-B795-F2154A40C12F}" dt="2024-06-14T01:23:13.318" v="43" actId="20577"/>
          <ac:spMkLst>
            <pc:docMk/>
            <pc:sldMk cId="983784142" sldId="256"/>
            <ac:spMk id="2" creationId="{1FDF3088-698D-40FE-9C22-078E728B311E}"/>
          </ac:spMkLst>
        </pc:spChg>
        <pc:spChg chg="mod">
          <ac:chgData name="名豊 株式会社" userId="0353988100980207" providerId="LiveId" clId="{9B70E969-93BA-4709-B795-F2154A40C12F}" dt="2024-06-14T01:23:18.850" v="52" actId="20577"/>
          <ac:spMkLst>
            <pc:docMk/>
            <pc:sldMk cId="983784142" sldId="256"/>
            <ac:spMk id="3" creationId="{DBE80271-9CF7-4472-8287-44C05345821F}"/>
          </ac:spMkLst>
        </pc:spChg>
      </pc:sldChg>
      <pc:sldChg chg="modSp mod ord">
        <pc:chgData name="名豊 株式会社" userId="0353988100980207" providerId="LiveId" clId="{9B70E969-93BA-4709-B795-F2154A40C12F}" dt="2024-06-14T01:44:56.290" v="733"/>
        <pc:sldMkLst>
          <pc:docMk/>
          <pc:sldMk cId="590292059" sldId="296"/>
        </pc:sldMkLst>
        <pc:spChg chg="mod">
          <ac:chgData name="名豊 株式会社" userId="0353988100980207" providerId="LiveId" clId="{9B70E969-93BA-4709-B795-F2154A40C12F}" dt="2024-06-14T01:41:33.691" v="701" actId="20577"/>
          <ac:spMkLst>
            <pc:docMk/>
            <pc:sldMk cId="590292059" sldId="296"/>
            <ac:spMk id="5" creationId="{5D07662D-E38D-920C-816E-384112A19C94}"/>
          </ac:spMkLst>
        </pc:spChg>
      </pc:sldChg>
      <pc:sldChg chg="modSp mod">
        <pc:chgData name="名豊 株式会社" userId="0353988100980207" providerId="LiveId" clId="{9B70E969-93BA-4709-B795-F2154A40C12F}" dt="2024-06-14T01:27:27.729" v="202" actId="27636"/>
        <pc:sldMkLst>
          <pc:docMk/>
          <pc:sldMk cId="3718372881" sldId="314"/>
        </pc:sldMkLst>
        <pc:spChg chg="mod">
          <ac:chgData name="名豊 株式会社" userId="0353988100980207" providerId="LiveId" clId="{9B70E969-93BA-4709-B795-F2154A40C12F}" dt="2024-06-14T01:27:27.729" v="202" actId="27636"/>
          <ac:spMkLst>
            <pc:docMk/>
            <pc:sldMk cId="3718372881" sldId="314"/>
            <ac:spMk id="5" creationId="{5D07662D-E38D-920C-816E-384112A19C94}"/>
          </ac:spMkLst>
        </pc:spChg>
      </pc:sldChg>
      <pc:sldChg chg="addSp modSp mod modAnim">
        <pc:chgData name="名豊 株式会社" userId="0353988100980207" providerId="LiveId" clId="{9B70E969-93BA-4709-B795-F2154A40C12F}" dt="2024-06-14T01:25:19.974" v="155" actId="1036"/>
        <pc:sldMkLst>
          <pc:docMk/>
          <pc:sldMk cId="2006761199" sldId="371"/>
        </pc:sldMkLst>
        <pc:spChg chg="add mod">
          <ac:chgData name="名豊 株式会社" userId="0353988100980207" providerId="LiveId" clId="{9B70E969-93BA-4709-B795-F2154A40C12F}" dt="2024-06-14T01:24:06.329" v="84"/>
          <ac:spMkLst>
            <pc:docMk/>
            <pc:sldMk cId="2006761199" sldId="371"/>
            <ac:spMk id="4" creationId="{B1F52EA9-7449-7267-793C-5A5104609B5B}"/>
          </ac:spMkLst>
        </pc:spChg>
        <pc:spChg chg="mod">
          <ac:chgData name="名豊 株式会社" userId="0353988100980207" providerId="LiveId" clId="{9B70E969-93BA-4709-B795-F2154A40C12F}" dt="2024-06-14T01:24:30.427" v="116" actId="1035"/>
          <ac:spMkLst>
            <pc:docMk/>
            <pc:sldMk cId="2006761199" sldId="371"/>
            <ac:spMk id="5" creationId="{00000000-0000-0000-0000-000000000000}"/>
          </ac:spMkLst>
        </pc:spChg>
        <pc:spChg chg="mod">
          <ac:chgData name="名豊 株式会社" userId="0353988100980207" providerId="LiveId" clId="{9B70E969-93BA-4709-B795-F2154A40C12F}" dt="2024-06-14T01:25:19.974" v="155" actId="1036"/>
          <ac:spMkLst>
            <pc:docMk/>
            <pc:sldMk cId="2006761199" sldId="371"/>
            <ac:spMk id="13" creationId="{756D9A21-194E-BA6D-371E-CAFDD069D990}"/>
          </ac:spMkLst>
        </pc:spChg>
        <pc:spChg chg="mod">
          <ac:chgData name="名豊 株式会社" userId="0353988100980207" providerId="LiveId" clId="{9B70E969-93BA-4709-B795-F2154A40C12F}" dt="2024-06-14T01:24:30.427" v="116" actId="1035"/>
          <ac:spMkLst>
            <pc:docMk/>
            <pc:sldMk cId="2006761199" sldId="371"/>
            <ac:spMk id="18" creationId="{E06604F2-0BD6-899D-1BCE-EEB9FD21463D}"/>
          </ac:spMkLst>
        </pc:spChg>
      </pc:sldChg>
      <pc:sldChg chg="addSp modSp mod ord">
        <pc:chgData name="名豊 株式会社" userId="0353988100980207" providerId="LiveId" clId="{9B70E969-93BA-4709-B795-F2154A40C12F}" dt="2024-06-14T01:43:27.098" v="719"/>
        <pc:sldMkLst>
          <pc:docMk/>
          <pc:sldMk cId="3309681430" sldId="372"/>
        </pc:sldMkLst>
        <pc:spChg chg="mod">
          <ac:chgData name="名豊 株式会社" userId="0353988100980207" providerId="LiveId" clId="{9B70E969-93BA-4709-B795-F2154A40C12F}" dt="2024-06-14T01:41:09.441" v="675" actId="1076"/>
          <ac:spMkLst>
            <pc:docMk/>
            <pc:sldMk cId="3309681430" sldId="372"/>
            <ac:spMk id="3" creationId="{A333049D-8494-23C7-222E-CC0DCE99BFA5}"/>
          </ac:spMkLst>
        </pc:spChg>
        <pc:spChg chg="mod">
          <ac:chgData name="名豊 株式会社" userId="0353988100980207" providerId="LiveId" clId="{9B70E969-93BA-4709-B795-F2154A40C12F}" dt="2024-06-14T01:41:02.621" v="673" actId="403"/>
          <ac:spMkLst>
            <pc:docMk/>
            <pc:sldMk cId="3309681430" sldId="372"/>
            <ac:spMk id="4" creationId="{D97F5E3F-2D3A-EEB0-69C4-45936FB7E0D8}"/>
          </ac:spMkLst>
        </pc:spChg>
        <pc:spChg chg="mod">
          <ac:chgData name="名豊 株式会社" userId="0353988100980207" providerId="LiveId" clId="{9B70E969-93BA-4709-B795-F2154A40C12F}" dt="2024-06-14T01:39:42.333" v="636" actId="1035"/>
          <ac:spMkLst>
            <pc:docMk/>
            <pc:sldMk cId="3309681430" sldId="372"/>
            <ac:spMk id="5" creationId="{00000000-0000-0000-0000-000000000000}"/>
          </ac:spMkLst>
        </pc:spChg>
        <pc:spChg chg="mod">
          <ac:chgData name="名豊 株式会社" userId="0353988100980207" providerId="LiveId" clId="{9B70E969-93BA-4709-B795-F2154A40C12F}" dt="2024-06-14T01:40:06.481" v="661" actId="1076"/>
          <ac:spMkLst>
            <pc:docMk/>
            <pc:sldMk cId="3309681430" sldId="372"/>
            <ac:spMk id="6" creationId="{F2B6B0B1-A930-5EAE-D962-D0DB54875EFD}"/>
          </ac:spMkLst>
        </pc:spChg>
        <pc:spChg chg="add mod">
          <ac:chgData name="名豊 株式会社" userId="0353988100980207" providerId="LiveId" clId="{9B70E969-93BA-4709-B795-F2154A40C12F}" dt="2024-06-14T01:39:12.551" v="608" actId="1076"/>
          <ac:spMkLst>
            <pc:docMk/>
            <pc:sldMk cId="3309681430" sldId="372"/>
            <ac:spMk id="7" creationId="{97E7E73A-4E1D-73BD-568B-E1B5A62D6E08}"/>
          </ac:spMkLst>
        </pc:spChg>
        <pc:spChg chg="mod">
          <ac:chgData name="名豊 株式会社" userId="0353988100980207" providerId="LiveId" clId="{9B70E969-93BA-4709-B795-F2154A40C12F}" dt="2024-06-14T01:39:42.333" v="636" actId="1035"/>
          <ac:spMkLst>
            <pc:docMk/>
            <pc:sldMk cId="3309681430" sldId="372"/>
            <ac:spMk id="18" creationId="{E06604F2-0BD6-899D-1BCE-EEB9FD21463D}"/>
          </ac:spMkLst>
        </pc:spChg>
      </pc:sldChg>
      <pc:sldChg chg="modSp mod">
        <pc:chgData name="名豊 株式会社" userId="0353988100980207" providerId="LiveId" clId="{9B70E969-93BA-4709-B795-F2154A40C12F}" dt="2024-06-14T01:44:10.305" v="731" actId="14100"/>
        <pc:sldMkLst>
          <pc:docMk/>
          <pc:sldMk cId="1994152947" sldId="1427"/>
        </pc:sldMkLst>
        <pc:spChg chg="mod">
          <ac:chgData name="名豊 株式会社" userId="0353988100980207" providerId="LiveId" clId="{9B70E969-93BA-4709-B795-F2154A40C12F}" dt="2024-06-14T01:26:27.908" v="196" actId="1036"/>
          <ac:spMkLst>
            <pc:docMk/>
            <pc:sldMk cId="1994152947" sldId="1427"/>
            <ac:spMk id="3" creationId="{A333049D-8494-23C7-222E-CC0DCE99BFA5}"/>
          </ac:spMkLst>
        </pc:spChg>
        <pc:spChg chg="mod">
          <ac:chgData name="名豊 株式会社" userId="0353988100980207" providerId="LiveId" clId="{9B70E969-93BA-4709-B795-F2154A40C12F}" dt="2024-06-14T01:26:34.458" v="197" actId="1076"/>
          <ac:spMkLst>
            <pc:docMk/>
            <pc:sldMk cId="1994152947" sldId="1427"/>
            <ac:spMk id="4" creationId="{D97F5E3F-2D3A-EEB0-69C4-45936FB7E0D8}"/>
          </ac:spMkLst>
        </pc:spChg>
        <pc:spChg chg="mod">
          <ac:chgData name="名豊 株式会社" userId="0353988100980207" providerId="LiveId" clId="{9B70E969-93BA-4709-B795-F2154A40C12F}" dt="2024-06-14T01:25:42.452" v="175" actId="20577"/>
          <ac:spMkLst>
            <pc:docMk/>
            <pc:sldMk cId="1994152947" sldId="1427"/>
            <ac:spMk id="5" creationId="{00000000-0000-0000-0000-000000000000}"/>
          </ac:spMkLst>
        </pc:spChg>
        <pc:spChg chg="mod">
          <ac:chgData name="名豊 株式会社" userId="0353988100980207" providerId="LiveId" clId="{9B70E969-93BA-4709-B795-F2154A40C12F}" dt="2024-06-14T01:44:10.305" v="731" actId="14100"/>
          <ac:spMkLst>
            <pc:docMk/>
            <pc:sldMk cId="1994152947" sldId="1427"/>
            <ac:spMk id="6" creationId="{F2B6B0B1-A930-5EAE-D962-D0DB54875EFD}"/>
          </ac:spMkLst>
        </pc:spChg>
        <pc:spChg chg="mod">
          <ac:chgData name="名豊 株式会社" userId="0353988100980207" providerId="LiveId" clId="{9B70E969-93BA-4709-B795-F2154A40C12F}" dt="2024-06-14T01:26:38.365" v="198" actId="1076"/>
          <ac:spMkLst>
            <pc:docMk/>
            <pc:sldMk cId="1994152947" sldId="1427"/>
            <ac:spMk id="13" creationId="{756D9A21-194E-BA6D-371E-CAFDD069D990}"/>
          </ac:spMkLst>
        </pc:spChg>
      </pc:sldChg>
      <pc:sldChg chg="modSp mod">
        <pc:chgData name="名豊 株式会社" userId="0353988100980207" providerId="LiveId" clId="{9B70E969-93BA-4709-B795-F2154A40C12F}" dt="2024-06-14T01:28:21.750" v="211" actId="20577"/>
        <pc:sldMkLst>
          <pc:docMk/>
          <pc:sldMk cId="4076989518" sldId="1429"/>
        </pc:sldMkLst>
        <pc:spChg chg="mod">
          <ac:chgData name="名豊 株式会社" userId="0353988100980207" providerId="LiveId" clId="{9B70E969-93BA-4709-B795-F2154A40C12F}" dt="2024-06-14T01:28:21.750" v="211" actId="20577"/>
          <ac:spMkLst>
            <pc:docMk/>
            <pc:sldMk cId="4076989518" sldId="1429"/>
            <ac:spMk id="23" creationId="{97C85281-E87D-FF18-5AA9-78C52994940B}"/>
          </ac:spMkLst>
        </pc:spChg>
      </pc:sldChg>
      <pc:sldChg chg="modSp mod">
        <pc:chgData name="名豊 株式会社" userId="0353988100980207" providerId="LiveId" clId="{9B70E969-93BA-4709-B795-F2154A40C12F}" dt="2024-06-14T01:42:11.183" v="717" actId="20577"/>
        <pc:sldMkLst>
          <pc:docMk/>
          <pc:sldMk cId="1020762128" sldId="1430"/>
        </pc:sldMkLst>
        <pc:spChg chg="mod">
          <ac:chgData name="名豊 株式会社" userId="0353988100980207" providerId="LiveId" clId="{9B70E969-93BA-4709-B795-F2154A40C12F}" dt="2024-06-14T01:42:11.183" v="717" actId="20577"/>
          <ac:spMkLst>
            <pc:docMk/>
            <pc:sldMk cId="1020762128" sldId="1430"/>
            <ac:spMk id="23" creationId="{97C85281-E87D-FF18-5AA9-78C52994940B}"/>
          </ac:spMkLst>
        </pc:spChg>
      </pc:sldChg>
    </pc:docChg>
  </pc:docChgLst>
  <pc:docChgLst>
    <pc:chgData name="名豊 株式会社" userId="0353988100980207" providerId="LiveId" clId="{3E61DDD8-D1C5-46DF-8287-6969A2DBCE9C}"/>
    <pc:docChg chg="undo custSel addSld delSld modSld sldOrd">
      <pc:chgData name="名豊 株式会社" userId="0353988100980207" providerId="LiveId" clId="{3E61DDD8-D1C5-46DF-8287-6969A2DBCE9C}" dt="2024-04-12T05:58:15.435" v="1250" actId="20577"/>
      <pc:docMkLst>
        <pc:docMk/>
      </pc:docMkLst>
      <pc:sldChg chg="modSp mod">
        <pc:chgData name="名豊 株式会社" userId="0353988100980207" providerId="LiveId" clId="{3E61DDD8-D1C5-46DF-8287-6969A2DBCE9C}" dt="2024-04-12T05:39:31.733" v="303" actId="20577"/>
        <pc:sldMkLst>
          <pc:docMk/>
          <pc:sldMk cId="983784142" sldId="256"/>
        </pc:sldMkLst>
        <pc:spChg chg="mod">
          <ac:chgData name="名豊 株式会社" userId="0353988100980207" providerId="LiveId" clId="{3E61DDD8-D1C5-46DF-8287-6969A2DBCE9C}" dt="2024-04-12T05:33:33.341" v="65" actId="1036"/>
          <ac:spMkLst>
            <pc:docMk/>
            <pc:sldMk cId="983784142" sldId="256"/>
            <ac:spMk id="2" creationId="{1FDF3088-698D-40FE-9C22-078E728B311E}"/>
          </ac:spMkLst>
        </pc:spChg>
        <pc:spChg chg="mod">
          <ac:chgData name="名豊 株式会社" userId="0353988100980207" providerId="LiveId" clId="{3E61DDD8-D1C5-46DF-8287-6969A2DBCE9C}" dt="2024-04-12T05:39:31.733" v="303" actId="20577"/>
          <ac:spMkLst>
            <pc:docMk/>
            <pc:sldMk cId="983784142" sldId="256"/>
            <ac:spMk id="3" creationId="{DBE80271-9CF7-4472-8287-44C05345821F}"/>
          </ac:spMkLst>
        </pc:spChg>
      </pc:sldChg>
      <pc:sldChg chg="del">
        <pc:chgData name="名豊 株式会社" userId="0353988100980207" providerId="LiveId" clId="{3E61DDD8-D1C5-46DF-8287-6969A2DBCE9C}" dt="2024-04-12T05:47:24.534" v="784" actId="47"/>
        <pc:sldMkLst>
          <pc:docMk/>
          <pc:sldMk cId="2331824003" sldId="284"/>
        </pc:sldMkLst>
      </pc:sldChg>
      <pc:sldChg chg="modSp mod">
        <pc:chgData name="名豊 株式会社" userId="0353988100980207" providerId="LiveId" clId="{3E61DDD8-D1C5-46DF-8287-6969A2DBCE9C}" dt="2024-04-12T05:45:13.605" v="744" actId="20577"/>
        <pc:sldMkLst>
          <pc:docMk/>
          <pc:sldMk cId="590292059" sldId="296"/>
        </pc:sldMkLst>
        <pc:spChg chg="mod">
          <ac:chgData name="名豊 株式会社" userId="0353988100980207" providerId="LiveId" clId="{3E61DDD8-D1C5-46DF-8287-6969A2DBCE9C}" dt="2024-04-12T05:45:13.605" v="744" actId="20577"/>
          <ac:spMkLst>
            <pc:docMk/>
            <pc:sldMk cId="590292059" sldId="296"/>
            <ac:spMk id="5" creationId="{5D07662D-E38D-920C-816E-384112A19C94}"/>
          </ac:spMkLst>
        </pc:spChg>
      </pc:sldChg>
      <pc:sldChg chg="ord">
        <pc:chgData name="名豊 株式会社" userId="0353988100980207" providerId="LiveId" clId="{3E61DDD8-D1C5-46DF-8287-6969A2DBCE9C}" dt="2024-04-12T05:47:07.340" v="779"/>
        <pc:sldMkLst>
          <pc:docMk/>
          <pc:sldMk cId="3256124791" sldId="298"/>
        </pc:sldMkLst>
      </pc:sldChg>
      <pc:sldChg chg="ord">
        <pc:chgData name="名豊 株式会社" userId="0353988100980207" providerId="LiveId" clId="{3E61DDD8-D1C5-46DF-8287-6969A2DBCE9C}" dt="2024-04-12T05:47:14.842" v="781"/>
        <pc:sldMkLst>
          <pc:docMk/>
          <pc:sldMk cId="3718372881" sldId="314"/>
        </pc:sldMkLst>
      </pc:sldChg>
      <pc:sldChg chg="modSp mod">
        <pc:chgData name="名豊 株式会社" userId="0353988100980207" providerId="LiveId" clId="{3E61DDD8-D1C5-46DF-8287-6969A2DBCE9C}" dt="2024-04-12T05:33:55.077" v="103" actId="20577"/>
        <pc:sldMkLst>
          <pc:docMk/>
          <pc:sldMk cId="2006761199" sldId="371"/>
        </pc:sldMkLst>
        <pc:spChg chg="mod">
          <ac:chgData name="名豊 株式会社" userId="0353988100980207" providerId="LiveId" clId="{3E61DDD8-D1C5-46DF-8287-6969A2DBCE9C}" dt="2024-04-12T05:33:55.077" v="103" actId="20577"/>
          <ac:spMkLst>
            <pc:docMk/>
            <pc:sldMk cId="2006761199" sldId="371"/>
            <ac:spMk id="5" creationId="{00000000-0000-0000-0000-000000000000}"/>
          </ac:spMkLst>
        </pc:spChg>
      </pc:sldChg>
      <pc:sldChg chg="delSp modSp mod">
        <pc:chgData name="名豊 株式会社" userId="0353988100980207" providerId="LiveId" clId="{3E61DDD8-D1C5-46DF-8287-6969A2DBCE9C}" dt="2024-04-12T05:45:04.969" v="734" actId="14100"/>
        <pc:sldMkLst>
          <pc:docMk/>
          <pc:sldMk cId="3309681430" sldId="372"/>
        </pc:sldMkLst>
        <pc:spChg chg="mod">
          <ac:chgData name="名豊 株式会社" userId="0353988100980207" providerId="LiveId" clId="{3E61DDD8-D1C5-46DF-8287-6969A2DBCE9C}" dt="2024-04-12T05:43:49.810" v="599" actId="1076"/>
          <ac:spMkLst>
            <pc:docMk/>
            <pc:sldMk cId="3309681430" sldId="372"/>
            <ac:spMk id="2" creationId="{23AA1EAD-D103-341B-515A-B6340B755BA1}"/>
          </ac:spMkLst>
        </pc:spChg>
        <pc:spChg chg="mod">
          <ac:chgData name="名豊 株式会社" userId="0353988100980207" providerId="LiveId" clId="{3E61DDD8-D1C5-46DF-8287-6969A2DBCE9C}" dt="2024-04-12T05:45:04.969" v="734" actId="14100"/>
          <ac:spMkLst>
            <pc:docMk/>
            <pc:sldMk cId="3309681430" sldId="372"/>
            <ac:spMk id="3" creationId="{A333049D-8494-23C7-222E-CC0DCE99BFA5}"/>
          </ac:spMkLst>
        </pc:spChg>
        <pc:spChg chg="mod">
          <ac:chgData name="名豊 株式会社" userId="0353988100980207" providerId="LiveId" clId="{3E61DDD8-D1C5-46DF-8287-6969A2DBCE9C}" dt="2024-04-12T05:44:58.295" v="733" actId="20577"/>
          <ac:spMkLst>
            <pc:docMk/>
            <pc:sldMk cId="3309681430" sldId="372"/>
            <ac:spMk id="4" creationId="{D97F5E3F-2D3A-EEB0-69C4-45936FB7E0D8}"/>
          </ac:spMkLst>
        </pc:spChg>
        <pc:spChg chg="mod">
          <ac:chgData name="名豊 株式会社" userId="0353988100980207" providerId="LiveId" clId="{3E61DDD8-D1C5-46DF-8287-6969A2DBCE9C}" dt="2024-04-12T05:43:49.810" v="599" actId="1076"/>
          <ac:spMkLst>
            <pc:docMk/>
            <pc:sldMk cId="3309681430" sldId="372"/>
            <ac:spMk id="6" creationId="{F2B6B0B1-A930-5EAE-D962-D0DB54875EFD}"/>
          </ac:spMkLst>
        </pc:spChg>
        <pc:spChg chg="del">
          <ac:chgData name="名豊 株式会社" userId="0353988100980207" providerId="LiveId" clId="{3E61DDD8-D1C5-46DF-8287-6969A2DBCE9C}" dt="2024-04-12T05:43:42.400" v="598" actId="478"/>
          <ac:spMkLst>
            <pc:docMk/>
            <pc:sldMk cId="3309681430" sldId="372"/>
            <ac:spMk id="13" creationId="{756D9A21-194E-BA6D-371E-CAFDD069D990}"/>
          </ac:spMkLst>
        </pc:spChg>
      </pc:sldChg>
      <pc:sldChg chg="del">
        <pc:chgData name="名豊 株式会社" userId="0353988100980207" providerId="LiveId" clId="{3E61DDD8-D1C5-46DF-8287-6969A2DBCE9C}" dt="2024-04-12T05:45:17.402" v="745" actId="47"/>
        <pc:sldMkLst>
          <pc:docMk/>
          <pc:sldMk cId="3955649329" sldId="1426"/>
        </pc:sldMkLst>
      </pc:sldChg>
      <pc:sldChg chg="delSp modSp mod">
        <pc:chgData name="名豊 株式会社" userId="0353988100980207" providerId="LiveId" clId="{3E61DDD8-D1C5-46DF-8287-6969A2DBCE9C}" dt="2024-04-12T05:40:27.780" v="309" actId="14100"/>
        <pc:sldMkLst>
          <pc:docMk/>
          <pc:sldMk cId="1994152947" sldId="1427"/>
        </pc:sldMkLst>
        <pc:spChg chg="del">
          <ac:chgData name="名豊 株式会社" userId="0353988100980207" providerId="LiveId" clId="{3E61DDD8-D1C5-46DF-8287-6969A2DBCE9C}" dt="2024-04-12T05:34:49.955" v="150" actId="478"/>
          <ac:spMkLst>
            <pc:docMk/>
            <pc:sldMk cId="1994152947" sldId="1427"/>
            <ac:spMk id="2" creationId="{EA680E3E-7364-1DBA-D848-0CF3A196CEC2}"/>
          </ac:spMkLst>
        </pc:spChg>
        <pc:spChg chg="mod">
          <ac:chgData name="名豊 株式会社" userId="0353988100980207" providerId="LiveId" clId="{3E61DDD8-D1C5-46DF-8287-6969A2DBCE9C}" dt="2024-04-12T05:40:27.780" v="309" actId="14100"/>
          <ac:spMkLst>
            <pc:docMk/>
            <pc:sldMk cId="1994152947" sldId="1427"/>
            <ac:spMk id="3" creationId="{A333049D-8494-23C7-222E-CC0DCE99BFA5}"/>
          </ac:spMkLst>
        </pc:spChg>
        <pc:spChg chg="mod">
          <ac:chgData name="名豊 株式会社" userId="0353988100980207" providerId="LiveId" clId="{3E61DDD8-D1C5-46DF-8287-6969A2DBCE9C}" dt="2024-04-12T05:40:23.511" v="308" actId="20577"/>
          <ac:spMkLst>
            <pc:docMk/>
            <pc:sldMk cId="1994152947" sldId="1427"/>
            <ac:spMk id="4" creationId="{D97F5E3F-2D3A-EEB0-69C4-45936FB7E0D8}"/>
          </ac:spMkLst>
        </pc:spChg>
        <pc:spChg chg="mod">
          <ac:chgData name="名豊 株式会社" userId="0353988100980207" providerId="LiveId" clId="{3E61DDD8-D1C5-46DF-8287-6969A2DBCE9C}" dt="2024-04-12T05:34:10.858" v="113" actId="20577"/>
          <ac:spMkLst>
            <pc:docMk/>
            <pc:sldMk cId="1994152947" sldId="1427"/>
            <ac:spMk id="5" creationId="{00000000-0000-0000-0000-000000000000}"/>
          </ac:spMkLst>
        </pc:spChg>
        <pc:spChg chg="mod">
          <ac:chgData name="名豊 株式会社" userId="0353988100980207" providerId="LiveId" clId="{3E61DDD8-D1C5-46DF-8287-6969A2DBCE9C}" dt="2024-04-12T05:38:18.528" v="170" actId="6549"/>
          <ac:spMkLst>
            <pc:docMk/>
            <pc:sldMk cId="1994152947" sldId="1427"/>
            <ac:spMk id="6" creationId="{F2B6B0B1-A930-5EAE-D962-D0DB54875EFD}"/>
          </ac:spMkLst>
        </pc:spChg>
        <pc:spChg chg="del">
          <ac:chgData name="名豊 株式会社" userId="0353988100980207" providerId="LiveId" clId="{3E61DDD8-D1C5-46DF-8287-6969A2DBCE9C}" dt="2024-04-12T05:34:46.987" v="148" actId="478"/>
          <ac:spMkLst>
            <pc:docMk/>
            <pc:sldMk cId="1994152947" sldId="1427"/>
            <ac:spMk id="7" creationId="{D71CD99A-9DC1-EEB2-487D-755B6EAF3643}"/>
          </ac:spMkLst>
        </pc:spChg>
        <pc:spChg chg="del">
          <ac:chgData name="名豊 株式会社" userId="0353988100980207" providerId="LiveId" clId="{3E61DDD8-D1C5-46DF-8287-6969A2DBCE9C}" dt="2024-04-12T05:34:51.096" v="151" actId="478"/>
          <ac:spMkLst>
            <pc:docMk/>
            <pc:sldMk cId="1994152947" sldId="1427"/>
            <ac:spMk id="8" creationId="{B129B184-933C-764F-0F9F-85788B37740F}"/>
          </ac:spMkLst>
        </pc:spChg>
        <pc:spChg chg="del">
          <ac:chgData name="名豊 株式会社" userId="0353988100980207" providerId="LiveId" clId="{3E61DDD8-D1C5-46DF-8287-6969A2DBCE9C}" dt="2024-04-12T05:34:48.612" v="149" actId="478"/>
          <ac:spMkLst>
            <pc:docMk/>
            <pc:sldMk cId="1994152947" sldId="1427"/>
            <ac:spMk id="9" creationId="{6F7165D2-4E2B-1C73-ACAC-6BF57D152239}"/>
          </ac:spMkLst>
        </pc:spChg>
        <pc:spChg chg="mod">
          <ac:chgData name="名豊 株式会社" userId="0353988100980207" providerId="LiveId" clId="{3E61DDD8-D1C5-46DF-8287-6969A2DBCE9C}" dt="2024-04-12T05:34:27.312" v="147" actId="20577"/>
          <ac:spMkLst>
            <pc:docMk/>
            <pc:sldMk cId="1994152947" sldId="1427"/>
            <ac:spMk id="13" creationId="{756D9A21-194E-BA6D-371E-CAFDD069D990}"/>
          </ac:spMkLst>
        </pc:spChg>
      </pc:sldChg>
      <pc:sldChg chg="addSp delSp modSp mod">
        <pc:chgData name="名豊 株式会社" userId="0353988100980207" providerId="LiveId" clId="{3E61DDD8-D1C5-46DF-8287-6969A2DBCE9C}" dt="2024-04-12T05:51:49.422" v="970" actId="20577"/>
        <pc:sldMkLst>
          <pc:docMk/>
          <pc:sldMk cId="701652275" sldId="1428"/>
        </pc:sldMkLst>
        <pc:spChg chg="del">
          <ac:chgData name="名豊 株式会社" userId="0353988100980207" providerId="LiveId" clId="{3E61DDD8-D1C5-46DF-8287-6969A2DBCE9C}" dt="2024-04-12T05:45:48.818" v="751" actId="478"/>
          <ac:spMkLst>
            <pc:docMk/>
            <pc:sldMk cId="701652275" sldId="1428"/>
            <ac:spMk id="2" creationId="{D965642C-E728-62E7-E1B7-EDB2CDE24B5B}"/>
          </ac:spMkLst>
        </pc:spChg>
        <pc:spChg chg="add del mod">
          <ac:chgData name="名豊 株式会社" userId="0353988100980207" providerId="LiveId" clId="{3E61DDD8-D1C5-46DF-8287-6969A2DBCE9C}" dt="2024-04-12T05:48:55.889" v="820" actId="478"/>
          <ac:spMkLst>
            <pc:docMk/>
            <pc:sldMk cId="701652275" sldId="1428"/>
            <ac:spMk id="3" creationId="{5423D284-58B9-A7F1-129D-9E0B53B05DA8}"/>
          </ac:spMkLst>
        </pc:spChg>
        <pc:spChg chg="del mod">
          <ac:chgData name="名豊 株式会社" userId="0353988100980207" providerId="LiveId" clId="{3E61DDD8-D1C5-46DF-8287-6969A2DBCE9C}" dt="2024-04-12T05:45:45.425" v="750" actId="478"/>
          <ac:spMkLst>
            <pc:docMk/>
            <pc:sldMk cId="701652275" sldId="1428"/>
            <ac:spMk id="4" creationId="{00000000-0000-0000-0000-000000000000}"/>
          </ac:spMkLst>
        </pc:spChg>
        <pc:spChg chg="add mod">
          <ac:chgData name="名豊 株式会社" userId="0353988100980207" providerId="LiveId" clId="{3E61DDD8-D1C5-46DF-8287-6969A2DBCE9C}" dt="2024-04-12T05:51:14.669" v="923" actId="14100"/>
          <ac:spMkLst>
            <pc:docMk/>
            <pc:sldMk cId="701652275" sldId="1428"/>
            <ac:spMk id="5" creationId="{DE2769BD-DC8C-7F52-351C-01E2574C09DE}"/>
          </ac:spMkLst>
        </pc:spChg>
        <pc:spChg chg="del">
          <ac:chgData name="名豊 株式会社" userId="0353988100980207" providerId="LiveId" clId="{3E61DDD8-D1C5-46DF-8287-6969A2DBCE9C}" dt="2024-04-12T05:45:45.425" v="750" actId="478"/>
          <ac:spMkLst>
            <pc:docMk/>
            <pc:sldMk cId="701652275" sldId="1428"/>
            <ac:spMk id="7" creationId="{D14ABF39-66C0-1806-F4A7-47A168957B44}"/>
          </ac:spMkLst>
        </pc:spChg>
        <pc:spChg chg="add mod">
          <ac:chgData name="名豊 株式会社" userId="0353988100980207" providerId="LiveId" clId="{3E61DDD8-D1C5-46DF-8287-6969A2DBCE9C}" dt="2024-04-12T05:51:49.422" v="970" actId="20577"/>
          <ac:spMkLst>
            <pc:docMk/>
            <pc:sldMk cId="701652275" sldId="1428"/>
            <ac:spMk id="8" creationId="{57346587-E01C-A084-AD5A-04C7A8E1703D}"/>
          </ac:spMkLst>
        </pc:spChg>
        <pc:spChg chg="del">
          <ac:chgData name="名豊 株式会社" userId="0353988100980207" providerId="LiveId" clId="{3E61DDD8-D1C5-46DF-8287-6969A2DBCE9C}" dt="2024-04-12T05:45:45.425" v="750" actId="478"/>
          <ac:spMkLst>
            <pc:docMk/>
            <pc:sldMk cId="701652275" sldId="1428"/>
            <ac:spMk id="10" creationId="{F108F56D-2C6A-EDB1-F8E7-DAE031332793}"/>
          </ac:spMkLst>
        </pc:spChg>
        <pc:spChg chg="mod">
          <ac:chgData name="名豊 株式会社" userId="0353988100980207" providerId="LiveId" clId="{3E61DDD8-D1C5-46DF-8287-6969A2DBCE9C}" dt="2024-04-12T05:49:18.337" v="825" actId="14100"/>
          <ac:spMkLst>
            <pc:docMk/>
            <pc:sldMk cId="701652275" sldId="1428"/>
            <ac:spMk id="11" creationId="{14FFC3CE-1B5F-C6A8-9CAE-275AC0436746}"/>
          </ac:spMkLst>
        </pc:spChg>
        <pc:spChg chg="mod">
          <ac:chgData name="名豊 株式会社" userId="0353988100980207" providerId="LiveId" clId="{3E61DDD8-D1C5-46DF-8287-6969A2DBCE9C}" dt="2024-04-12T05:46:02.227" v="755" actId="20577"/>
          <ac:spMkLst>
            <pc:docMk/>
            <pc:sldMk cId="701652275" sldId="1428"/>
            <ac:spMk id="14" creationId="{F662A935-B062-847F-71DF-BC280E83457C}"/>
          </ac:spMkLst>
        </pc:spChg>
        <pc:spChg chg="del">
          <ac:chgData name="名豊 株式会社" userId="0353988100980207" providerId="LiveId" clId="{3E61DDD8-D1C5-46DF-8287-6969A2DBCE9C}" dt="2024-04-12T05:45:45.425" v="750" actId="478"/>
          <ac:spMkLst>
            <pc:docMk/>
            <pc:sldMk cId="701652275" sldId="1428"/>
            <ac:spMk id="15" creationId="{C9B40BE0-BD17-43EF-C8C0-4AC4193559BD}"/>
          </ac:spMkLst>
        </pc:spChg>
        <pc:spChg chg="del">
          <ac:chgData name="名豊 株式会社" userId="0353988100980207" providerId="LiveId" clId="{3E61DDD8-D1C5-46DF-8287-6969A2DBCE9C}" dt="2024-04-12T05:45:48.818" v="751" actId="478"/>
          <ac:spMkLst>
            <pc:docMk/>
            <pc:sldMk cId="701652275" sldId="1428"/>
            <ac:spMk id="16" creationId="{005B6D0A-D6FD-E6E7-0902-F2C69979FC9A}"/>
          </ac:spMkLst>
        </pc:spChg>
        <pc:spChg chg="del">
          <ac:chgData name="名豊 株式会社" userId="0353988100980207" providerId="LiveId" clId="{3E61DDD8-D1C5-46DF-8287-6969A2DBCE9C}" dt="2024-04-12T05:45:45.425" v="750" actId="478"/>
          <ac:spMkLst>
            <pc:docMk/>
            <pc:sldMk cId="701652275" sldId="1428"/>
            <ac:spMk id="18" creationId="{7A70D665-43C8-2023-62E7-D690F73AA6C3}"/>
          </ac:spMkLst>
        </pc:spChg>
        <pc:spChg chg="mod">
          <ac:chgData name="名豊 株式会社" userId="0353988100980207" providerId="LiveId" clId="{3E61DDD8-D1C5-46DF-8287-6969A2DBCE9C}" dt="2024-04-12T05:50:10.312" v="850"/>
          <ac:spMkLst>
            <pc:docMk/>
            <pc:sldMk cId="701652275" sldId="1428"/>
            <ac:spMk id="23" creationId="{97C85281-E87D-FF18-5AA9-78C52994940B}"/>
          </ac:spMkLst>
        </pc:spChg>
        <pc:spChg chg="mod">
          <ac:chgData name="名豊 株式会社" userId="0353988100980207" providerId="LiveId" clId="{3E61DDD8-D1C5-46DF-8287-6969A2DBCE9C}" dt="2024-04-12T05:45:25.639" v="747" actId="20577"/>
          <ac:spMkLst>
            <pc:docMk/>
            <pc:sldMk cId="701652275" sldId="1428"/>
            <ac:spMk id="25" creationId="{D8069355-41B2-3416-D1EE-E27C69D7BD0E}"/>
          </ac:spMkLst>
        </pc:spChg>
      </pc:sldChg>
      <pc:sldChg chg="modSp mod">
        <pc:chgData name="名豊 株式会社" userId="0353988100980207" providerId="LiveId" clId="{3E61DDD8-D1C5-46DF-8287-6969A2DBCE9C}" dt="2024-04-12T05:47:28.347" v="787" actId="27636"/>
        <pc:sldMkLst>
          <pc:docMk/>
          <pc:sldMk cId="1692629489" sldId="1433"/>
        </pc:sldMkLst>
        <pc:spChg chg="mod">
          <ac:chgData name="名豊 株式会社" userId="0353988100980207" providerId="LiveId" clId="{3E61DDD8-D1C5-46DF-8287-6969A2DBCE9C}" dt="2024-04-12T05:47:28.347" v="787" actId="27636"/>
          <ac:spMkLst>
            <pc:docMk/>
            <pc:sldMk cId="1692629489" sldId="1433"/>
            <ac:spMk id="5" creationId="{AEC81384-F7D9-BD49-7CAB-C3C7CD82EE80}"/>
          </ac:spMkLst>
        </pc:spChg>
      </pc:sldChg>
      <pc:sldChg chg="del">
        <pc:chgData name="名豊 株式会社" userId="0353988100980207" providerId="LiveId" clId="{3E61DDD8-D1C5-46DF-8287-6969A2DBCE9C}" dt="2024-04-12T05:47:34.709" v="788" actId="47"/>
        <pc:sldMkLst>
          <pc:docMk/>
          <pc:sldMk cId="2030620809" sldId="1434"/>
        </pc:sldMkLst>
      </pc:sldChg>
      <pc:sldChg chg="modSp mod">
        <pc:chgData name="名豊 株式会社" userId="0353988100980207" providerId="LiveId" clId="{3E61DDD8-D1C5-46DF-8287-6969A2DBCE9C}" dt="2024-04-12T05:47:50.601" v="798" actId="20577"/>
        <pc:sldMkLst>
          <pc:docMk/>
          <pc:sldMk cId="1937597264" sldId="1435"/>
        </pc:sldMkLst>
        <pc:spChg chg="mod">
          <ac:chgData name="名豊 株式会社" userId="0353988100980207" providerId="LiveId" clId="{3E61DDD8-D1C5-46DF-8287-6969A2DBCE9C}" dt="2024-04-12T05:47:50.601" v="798" actId="20577"/>
          <ac:spMkLst>
            <pc:docMk/>
            <pc:sldMk cId="1937597264" sldId="1435"/>
            <ac:spMk id="5" creationId="{78A25BDD-9E17-73C2-0023-0D74BE2DCC7D}"/>
          </ac:spMkLst>
        </pc:spChg>
      </pc:sldChg>
      <pc:sldChg chg="del">
        <pc:chgData name="名豊 株式会社" userId="0353988100980207" providerId="LiveId" clId="{3E61DDD8-D1C5-46DF-8287-6969A2DBCE9C}" dt="2024-04-12T05:55:31.432" v="1010" actId="47"/>
        <pc:sldMkLst>
          <pc:docMk/>
          <pc:sldMk cId="2741976170" sldId="1436"/>
        </pc:sldMkLst>
      </pc:sldChg>
      <pc:sldChg chg="del">
        <pc:chgData name="名豊 株式会社" userId="0353988100980207" providerId="LiveId" clId="{3E61DDD8-D1C5-46DF-8287-6969A2DBCE9C}" dt="2024-04-12T05:47:18.594" v="782" actId="47"/>
        <pc:sldMkLst>
          <pc:docMk/>
          <pc:sldMk cId="631156802" sldId="1437"/>
        </pc:sldMkLst>
      </pc:sldChg>
      <pc:sldChg chg="addSp delSp modSp add mod">
        <pc:chgData name="名豊 株式会社" userId="0353988100980207" providerId="LiveId" clId="{3E61DDD8-D1C5-46DF-8287-6969A2DBCE9C}" dt="2024-04-12T05:58:15.435" v="1250" actId="20577"/>
        <pc:sldMkLst>
          <pc:docMk/>
          <pc:sldMk cId="2968469115" sldId="1437"/>
        </pc:sldMkLst>
        <pc:spChg chg="add del mod">
          <ac:chgData name="名豊 株式会社" userId="0353988100980207" providerId="LiveId" clId="{3E61DDD8-D1C5-46DF-8287-6969A2DBCE9C}" dt="2024-04-12T05:55:45.732" v="1011" actId="478"/>
          <ac:spMkLst>
            <pc:docMk/>
            <pc:sldMk cId="2968469115" sldId="1437"/>
            <ac:spMk id="2" creationId="{FB5D919A-944E-6E94-C649-25E28C4BD4E4}"/>
          </ac:spMkLst>
        </pc:spChg>
        <pc:spChg chg="add mod">
          <ac:chgData name="名豊 株式会社" userId="0353988100980207" providerId="LiveId" clId="{3E61DDD8-D1C5-46DF-8287-6969A2DBCE9C}" dt="2024-04-12T05:57:22.057" v="1165" actId="404"/>
          <ac:spMkLst>
            <pc:docMk/>
            <pc:sldMk cId="2968469115" sldId="1437"/>
            <ac:spMk id="3" creationId="{D9758623-70B9-A1E3-4ECD-03C088CD4108}"/>
          </ac:spMkLst>
        </pc:spChg>
        <pc:spChg chg="add mod">
          <ac:chgData name="名豊 株式会社" userId="0353988100980207" providerId="LiveId" clId="{3E61DDD8-D1C5-46DF-8287-6969A2DBCE9C}" dt="2024-04-12T05:55:03.149" v="982" actId="1076"/>
          <ac:spMkLst>
            <pc:docMk/>
            <pc:sldMk cId="2968469115" sldId="1437"/>
            <ac:spMk id="4" creationId="{B23B711A-673E-8602-7144-464DEE218821}"/>
          </ac:spMkLst>
        </pc:spChg>
        <pc:spChg chg="del">
          <ac:chgData name="名豊 株式会社" userId="0353988100980207" providerId="LiveId" clId="{3E61DDD8-D1C5-46DF-8287-6969A2DBCE9C}" dt="2024-04-12T05:54:34.872" v="976" actId="478"/>
          <ac:spMkLst>
            <pc:docMk/>
            <pc:sldMk cId="2968469115" sldId="1437"/>
            <ac:spMk id="5" creationId="{DE2769BD-DC8C-7F52-351C-01E2574C09DE}"/>
          </ac:spMkLst>
        </pc:spChg>
        <pc:spChg chg="add mod">
          <ac:chgData name="名豊 株式会社" userId="0353988100980207" providerId="LiveId" clId="{3E61DDD8-D1C5-46DF-8287-6969A2DBCE9C}" dt="2024-04-12T05:57:46.042" v="1204" actId="1076"/>
          <ac:spMkLst>
            <pc:docMk/>
            <pc:sldMk cId="2968469115" sldId="1437"/>
            <ac:spMk id="7" creationId="{2D5FB231-4508-6021-104B-3FD892E6625E}"/>
          </ac:spMkLst>
        </pc:spChg>
        <pc:spChg chg="del">
          <ac:chgData name="名豊 株式会社" userId="0353988100980207" providerId="LiveId" clId="{3E61DDD8-D1C5-46DF-8287-6969A2DBCE9C}" dt="2024-04-12T05:54:34.872" v="976" actId="478"/>
          <ac:spMkLst>
            <pc:docMk/>
            <pc:sldMk cId="2968469115" sldId="1437"/>
            <ac:spMk id="8" creationId="{57346587-E01C-A084-AD5A-04C7A8E1703D}"/>
          </ac:spMkLst>
        </pc:spChg>
        <pc:spChg chg="add mod">
          <ac:chgData name="名豊 株式会社" userId="0353988100980207" providerId="LiveId" clId="{3E61DDD8-D1C5-46DF-8287-6969A2DBCE9C}" dt="2024-04-12T05:56:39.951" v="1099" actId="6549"/>
          <ac:spMkLst>
            <pc:docMk/>
            <pc:sldMk cId="2968469115" sldId="1437"/>
            <ac:spMk id="9" creationId="{CADA8FFB-8694-643D-5C1B-7929C1E83F35}"/>
          </ac:spMkLst>
        </pc:spChg>
        <pc:spChg chg="add mod">
          <ac:chgData name="名豊 株式会社" userId="0353988100980207" providerId="LiveId" clId="{3E61DDD8-D1C5-46DF-8287-6969A2DBCE9C}" dt="2024-04-12T05:58:01.544" v="1222" actId="20577"/>
          <ac:spMkLst>
            <pc:docMk/>
            <pc:sldMk cId="2968469115" sldId="1437"/>
            <ac:spMk id="10" creationId="{5DE22C7B-51FD-FF71-CD21-04F662E70F38}"/>
          </ac:spMkLst>
        </pc:spChg>
        <pc:spChg chg="del">
          <ac:chgData name="名豊 株式会社" userId="0353988100980207" providerId="LiveId" clId="{3E61DDD8-D1C5-46DF-8287-6969A2DBCE9C}" dt="2024-04-12T05:54:34.872" v="976" actId="478"/>
          <ac:spMkLst>
            <pc:docMk/>
            <pc:sldMk cId="2968469115" sldId="1437"/>
            <ac:spMk id="11" creationId="{14FFC3CE-1B5F-C6A8-9CAE-275AC0436746}"/>
          </ac:spMkLst>
        </pc:spChg>
        <pc:spChg chg="add mod">
          <ac:chgData name="名豊 株式会社" userId="0353988100980207" providerId="LiveId" clId="{3E61DDD8-D1C5-46DF-8287-6969A2DBCE9C}" dt="2024-04-12T05:57:51.871" v="1207" actId="571"/>
          <ac:spMkLst>
            <pc:docMk/>
            <pc:sldMk cId="2968469115" sldId="1437"/>
            <ac:spMk id="12" creationId="{7642162C-AD58-1A10-BC0E-DCDBFF1654C0}"/>
          </ac:spMkLst>
        </pc:spChg>
        <pc:spChg chg="del">
          <ac:chgData name="名豊 株式会社" userId="0353988100980207" providerId="LiveId" clId="{3E61DDD8-D1C5-46DF-8287-6969A2DBCE9C}" dt="2024-04-12T05:54:34.872" v="976" actId="478"/>
          <ac:spMkLst>
            <pc:docMk/>
            <pc:sldMk cId="2968469115" sldId="1437"/>
            <ac:spMk id="14" creationId="{F662A935-B062-847F-71DF-BC280E83457C}"/>
          </ac:spMkLst>
        </pc:spChg>
        <pc:spChg chg="add mod">
          <ac:chgData name="名豊 株式会社" userId="0353988100980207" providerId="LiveId" clId="{3E61DDD8-D1C5-46DF-8287-6969A2DBCE9C}" dt="2024-04-12T05:58:15.435" v="1250" actId="20577"/>
          <ac:spMkLst>
            <pc:docMk/>
            <pc:sldMk cId="2968469115" sldId="1437"/>
            <ac:spMk id="15" creationId="{3E2C8BB2-AF5B-AEC4-D0F8-E45DD94F5681}"/>
          </ac:spMkLst>
        </pc:spChg>
        <pc:spChg chg="mod">
          <ac:chgData name="名豊 株式会社" userId="0353988100980207" providerId="LiveId" clId="{3E61DDD8-D1C5-46DF-8287-6969A2DBCE9C}" dt="2024-04-12T05:54:31.122" v="975" actId="6549"/>
          <ac:spMkLst>
            <pc:docMk/>
            <pc:sldMk cId="2968469115" sldId="1437"/>
            <ac:spMk id="23" creationId="{97C85281-E87D-FF18-5AA9-78C52994940B}"/>
          </ac:spMkLst>
        </pc:spChg>
      </pc:sldChg>
      <pc:sldChg chg="del">
        <pc:chgData name="名豊 株式会社" userId="0353988100980207" providerId="LiveId" clId="{3E61DDD8-D1C5-46DF-8287-6969A2DBCE9C}" dt="2024-04-12T05:47:21.408" v="783" actId="47"/>
        <pc:sldMkLst>
          <pc:docMk/>
          <pc:sldMk cId="236749383" sldId="1438"/>
        </pc:sldMkLst>
      </pc:sldChg>
    </pc:docChg>
  </pc:docChgLst>
  <pc:docChgLst>
    <pc:chgData name="名豊 株式会社" userId="0353988100980207" providerId="LiveId" clId="{0F5E79C2-1169-4271-A7BA-4B2BA2F09452}"/>
    <pc:docChg chg="modSld">
      <pc:chgData name="名豊 株式会社" userId="0353988100980207" providerId="LiveId" clId="{0F5E79C2-1169-4271-A7BA-4B2BA2F09452}" dt="2024-06-21T03:57:26.489" v="61" actId="20577"/>
      <pc:docMkLst>
        <pc:docMk/>
      </pc:docMkLst>
      <pc:sldChg chg="modSp mod">
        <pc:chgData name="名豊 株式会社" userId="0353988100980207" providerId="LiveId" clId="{0F5E79C2-1169-4271-A7BA-4B2BA2F09452}" dt="2024-06-21T03:57:26.489" v="61" actId="20577"/>
        <pc:sldMkLst>
          <pc:docMk/>
          <pc:sldMk cId="3309681430" sldId="372"/>
        </pc:sldMkLst>
        <pc:spChg chg="mod">
          <ac:chgData name="名豊 株式会社" userId="0353988100980207" providerId="LiveId" clId="{0F5E79C2-1169-4271-A7BA-4B2BA2F09452}" dt="2024-06-21T03:57:26.489" v="61" actId="20577"/>
          <ac:spMkLst>
            <pc:docMk/>
            <pc:sldMk cId="3309681430" sldId="372"/>
            <ac:spMk id="4" creationId="{D97F5E3F-2D3A-EEB0-69C4-45936FB7E0D8}"/>
          </ac:spMkLst>
        </pc:spChg>
      </pc:sldChg>
    </pc:docChg>
  </pc:docChgLst>
  <pc:docChgLst>
    <pc:chgData name="名豊 株式会社" userId="f11dfb54ee999de3" providerId="LiveId" clId="{C4E344B4-C80D-416C-A7BD-FFE349AC8169}"/>
    <pc:docChg chg="undo custSel addSld delSld modSld">
      <pc:chgData name="名豊 株式会社" userId="f11dfb54ee999de3" providerId="LiveId" clId="{C4E344B4-C80D-416C-A7BD-FFE349AC8169}" dt="2024-08-05T06:51:41.647" v="103" actId="108"/>
      <pc:docMkLst>
        <pc:docMk/>
      </pc:docMkLst>
      <pc:sldChg chg="del">
        <pc:chgData name="名豊 株式会社" userId="f11dfb54ee999de3" providerId="LiveId" clId="{C4E344B4-C80D-416C-A7BD-FFE349AC8169}" dt="2024-08-05T06:35:01.278" v="0" actId="47"/>
        <pc:sldMkLst>
          <pc:docMk/>
          <pc:sldMk cId="983784142" sldId="256"/>
        </pc:sldMkLst>
      </pc:sldChg>
      <pc:sldChg chg="del">
        <pc:chgData name="名豊 株式会社" userId="f11dfb54ee999de3" providerId="LiveId" clId="{C4E344B4-C80D-416C-A7BD-FFE349AC8169}" dt="2024-08-05T06:35:02.997" v="2" actId="47"/>
        <pc:sldMkLst>
          <pc:docMk/>
          <pc:sldMk cId="590292059" sldId="296"/>
        </pc:sldMkLst>
      </pc:sldChg>
      <pc:sldChg chg="del">
        <pc:chgData name="名豊 株式会社" userId="f11dfb54ee999de3" providerId="LiveId" clId="{C4E344B4-C80D-416C-A7BD-FFE349AC8169}" dt="2024-08-05T06:35:30.917" v="34" actId="47"/>
        <pc:sldMkLst>
          <pc:docMk/>
          <pc:sldMk cId="3256124791" sldId="298"/>
        </pc:sldMkLst>
      </pc:sldChg>
      <pc:sldChg chg="del">
        <pc:chgData name="名豊 株式会社" userId="f11dfb54ee999de3" providerId="LiveId" clId="{C4E344B4-C80D-416C-A7BD-FFE349AC8169}" dt="2024-08-05T06:35:31.495" v="35" actId="47"/>
        <pc:sldMkLst>
          <pc:docMk/>
          <pc:sldMk cId="3718372881" sldId="314"/>
        </pc:sldMkLst>
      </pc:sldChg>
      <pc:sldChg chg="modSp mod">
        <pc:chgData name="名豊 株式会社" userId="f11dfb54ee999de3" providerId="LiveId" clId="{C4E344B4-C80D-416C-A7BD-FFE349AC8169}" dt="2024-08-05T06:39:55.904" v="85" actId="20577"/>
        <pc:sldMkLst>
          <pc:docMk/>
          <pc:sldMk cId="2006761199" sldId="371"/>
        </pc:sldMkLst>
        <pc:spChg chg="mod">
          <ac:chgData name="名豊 株式会社" userId="f11dfb54ee999de3" providerId="LiveId" clId="{C4E344B4-C80D-416C-A7BD-FFE349AC8169}" dt="2024-08-05T06:35:40.129" v="39" actId="1076"/>
          <ac:spMkLst>
            <pc:docMk/>
            <pc:sldMk cId="2006761199" sldId="371"/>
            <ac:spMk id="5" creationId="{00000000-0000-0000-0000-000000000000}"/>
          </ac:spMkLst>
        </pc:spChg>
        <pc:spChg chg="mod">
          <ac:chgData name="名豊 株式会社" userId="f11dfb54ee999de3" providerId="LiveId" clId="{C4E344B4-C80D-416C-A7BD-FFE349AC8169}" dt="2024-08-05T06:39:55.904" v="85" actId="20577"/>
          <ac:spMkLst>
            <pc:docMk/>
            <pc:sldMk cId="2006761199" sldId="371"/>
            <ac:spMk id="13" creationId="{756D9A21-194E-BA6D-371E-CAFDD069D990}"/>
          </ac:spMkLst>
        </pc:spChg>
        <pc:spChg chg="mod">
          <ac:chgData name="名豊 株式会社" userId="f11dfb54ee999de3" providerId="LiveId" clId="{C4E344B4-C80D-416C-A7BD-FFE349AC8169}" dt="2024-08-05T06:35:40.129" v="39" actId="1076"/>
          <ac:spMkLst>
            <pc:docMk/>
            <pc:sldMk cId="2006761199" sldId="371"/>
            <ac:spMk id="18" creationId="{E06604F2-0BD6-899D-1BCE-EEB9FD21463D}"/>
          </ac:spMkLst>
        </pc:spChg>
      </pc:sldChg>
      <pc:sldChg chg="addSp delSp modSp new mod">
        <pc:chgData name="名豊 株式会社" userId="f11dfb54ee999de3" providerId="LiveId" clId="{C4E344B4-C80D-416C-A7BD-FFE349AC8169}" dt="2024-08-05T06:51:41.647" v="103" actId="108"/>
        <pc:sldMkLst>
          <pc:docMk/>
          <pc:sldMk cId="2727203510" sldId="372"/>
        </pc:sldMkLst>
        <pc:spChg chg="del">
          <ac:chgData name="名豊 株式会社" userId="f11dfb54ee999de3" providerId="LiveId" clId="{C4E344B4-C80D-416C-A7BD-FFE349AC8169}" dt="2024-08-05T06:37:58.310" v="59" actId="478"/>
          <ac:spMkLst>
            <pc:docMk/>
            <pc:sldMk cId="2727203510" sldId="372"/>
            <ac:spMk id="2" creationId="{29E5C95B-8BAF-1543-B185-D0E1FB041C3A}"/>
          </ac:spMkLst>
        </pc:spChg>
        <pc:spChg chg="add mod">
          <ac:chgData name="名豊 株式会社" userId="f11dfb54ee999de3" providerId="LiveId" clId="{C4E344B4-C80D-416C-A7BD-FFE349AC8169}" dt="2024-08-05T06:38:03.874" v="60"/>
          <ac:spMkLst>
            <pc:docMk/>
            <pc:sldMk cId="2727203510" sldId="372"/>
            <ac:spMk id="4" creationId="{A1211609-2A2D-2BCC-6078-FB7FC31128BB}"/>
          </ac:spMkLst>
        </pc:spChg>
        <pc:spChg chg="add mod">
          <ac:chgData name="名豊 株式会社" userId="f11dfb54ee999de3" providerId="LiveId" clId="{C4E344B4-C80D-416C-A7BD-FFE349AC8169}" dt="2024-08-05T06:51:41.647" v="103" actId="108"/>
          <ac:spMkLst>
            <pc:docMk/>
            <pc:sldMk cId="2727203510" sldId="372"/>
            <ac:spMk id="5" creationId="{FD6BA773-5ECA-4C56-367C-FBC81628714A}"/>
          </ac:spMkLst>
        </pc:spChg>
        <pc:spChg chg="add mod">
          <ac:chgData name="名豊 株式会社" userId="f11dfb54ee999de3" providerId="LiveId" clId="{C4E344B4-C80D-416C-A7BD-FFE349AC8169}" dt="2024-08-05T06:38:03.874" v="60"/>
          <ac:spMkLst>
            <pc:docMk/>
            <pc:sldMk cId="2727203510" sldId="372"/>
            <ac:spMk id="6" creationId="{93D2448F-8185-B094-B060-AD8DBE9363C9}"/>
          </ac:spMkLst>
        </pc:spChg>
      </pc:sldChg>
      <pc:sldChg chg="del">
        <pc:chgData name="名豊 株式会社" userId="f11dfb54ee999de3" providerId="LiveId" clId="{C4E344B4-C80D-416C-A7BD-FFE349AC8169}" dt="2024-08-05T06:35:02.107" v="1" actId="47"/>
        <pc:sldMkLst>
          <pc:docMk/>
          <pc:sldMk cId="3309681430" sldId="372"/>
        </pc:sldMkLst>
      </pc:sldChg>
      <pc:sldChg chg="del">
        <pc:chgData name="名豊 株式会社" userId="f11dfb54ee999de3" providerId="LiveId" clId="{C4E344B4-C80D-416C-A7BD-FFE349AC8169}" dt="2024-08-05T06:35:30.221" v="33" actId="47"/>
        <pc:sldMkLst>
          <pc:docMk/>
          <pc:sldMk cId="1994152947" sldId="1427"/>
        </pc:sldMkLst>
      </pc:sldChg>
      <pc:sldChg chg="del">
        <pc:chgData name="名豊 株式会社" userId="f11dfb54ee999de3" providerId="LiveId" clId="{C4E344B4-C80D-416C-A7BD-FFE349AC8169}" dt="2024-08-05T06:35:32.175" v="36" actId="47"/>
        <pc:sldMkLst>
          <pc:docMk/>
          <pc:sldMk cId="701652275" sldId="1428"/>
        </pc:sldMkLst>
      </pc:sldChg>
      <pc:sldChg chg="del">
        <pc:chgData name="名豊 株式会社" userId="f11dfb54ee999de3" providerId="LiveId" clId="{C4E344B4-C80D-416C-A7BD-FFE349AC8169}" dt="2024-08-05T06:35:32.729" v="37" actId="47"/>
        <pc:sldMkLst>
          <pc:docMk/>
          <pc:sldMk cId="4076989518" sldId="1429"/>
        </pc:sldMkLst>
      </pc:sldChg>
      <pc:sldChg chg="del">
        <pc:chgData name="名豊 株式会社" userId="f11dfb54ee999de3" providerId="LiveId" clId="{C4E344B4-C80D-416C-A7BD-FFE349AC8169}" dt="2024-08-05T06:35:33.857" v="38" actId="47"/>
        <pc:sldMkLst>
          <pc:docMk/>
          <pc:sldMk cId="1020762128" sldId="143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86C3D2F-5A05-4596-A225-FC1456570104}"/>
              </a:ext>
            </a:extLst>
          </p:cNvPr>
          <p:cNvSpPr>
            <a:spLocks noGrp="1"/>
          </p:cNvSpPr>
          <p:nvPr>
            <p:ph type="hdr" sz="quarter"/>
          </p:nvPr>
        </p:nvSpPr>
        <p:spPr>
          <a:xfrm>
            <a:off x="4" y="3"/>
            <a:ext cx="3048159" cy="510003"/>
          </a:xfrm>
          <a:prstGeom prst="rect">
            <a:avLst/>
          </a:prstGeom>
        </p:spPr>
        <p:txBody>
          <a:bodyPr vert="horz" lIns="98192" tIns="49096" rIns="98192" bIns="49096" rtlCol="0"/>
          <a:lstStyle>
            <a:lvl1pPr algn="l">
              <a:defRPr sz="1300"/>
            </a:lvl1pPr>
          </a:lstStyle>
          <a:p>
            <a:pPr rtl="0"/>
            <a:endParaRPr lang="ja-JP" altLang="en-US" noProof="1">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9C051B-F26C-4470-B56C-092B4E1C4CFB}"/>
              </a:ext>
            </a:extLst>
          </p:cNvPr>
          <p:cNvSpPr>
            <a:spLocks noGrp="1"/>
          </p:cNvSpPr>
          <p:nvPr>
            <p:ph type="dt" sz="quarter" idx="1"/>
          </p:nvPr>
        </p:nvSpPr>
        <p:spPr>
          <a:xfrm>
            <a:off x="3984430" y="3"/>
            <a:ext cx="3048159" cy="510003"/>
          </a:xfrm>
          <a:prstGeom prst="rect">
            <a:avLst/>
          </a:prstGeom>
        </p:spPr>
        <p:txBody>
          <a:bodyPr vert="horz" lIns="98192" tIns="49096" rIns="98192" bIns="49096" rtlCol="0"/>
          <a:lstStyle>
            <a:lvl1pPr algn="r">
              <a:defRPr sz="1300"/>
            </a:lvl1pPr>
          </a:lstStyle>
          <a:p>
            <a:pPr rtl="0"/>
            <a:fld id="{4812499B-14EC-45C2-9506-AA22B6AF2E58}" type="datetime1">
              <a:rPr lang="ja-JP" altLang="en-US" noProof="1" smtClean="0">
                <a:latin typeface="Meiryo UI" panose="020B0604030504040204" pitchFamily="50" charset="-128"/>
                <a:ea typeface="Meiryo UI" panose="020B0604030504040204" pitchFamily="50" charset="-128"/>
              </a:rPr>
              <a:t>2024/8/5</a:t>
            </a:fld>
            <a:endParaRPr lang="ja-JP" altLang="en-US" noProof="1">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CD59DB8B-3A1C-4291-8A97-C19C5D31C36E}"/>
              </a:ext>
            </a:extLst>
          </p:cNvPr>
          <p:cNvSpPr>
            <a:spLocks noGrp="1"/>
          </p:cNvSpPr>
          <p:nvPr>
            <p:ph type="ftr" sz="quarter" idx="2"/>
          </p:nvPr>
        </p:nvSpPr>
        <p:spPr>
          <a:xfrm>
            <a:off x="4" y="9654764"/>
            <a:ext cx="3048159" cy="510002"/>
          </a:xfrm>
          <a:prstGeom prst="rect">
            <a:avLst/>
          </a:prstGeom>
        </p:spPr>
        <p:txBody>
          <a:bodyPr vert="horz" lIns="98192" tIns="49096" rIns="98192" bIns="49096" rtlCol="0" anchor="b"/>
          <a:lstStyle>
            <a:lvl1pPr algn="l">
              <a:defRPr sz="1300"/>
            </a:lvl1pPr>
          </a:lstStyle>
          <a:p>
            <a:pPr rtl="0"/>
            <a:endParaRPr lang="ja-JP" altLang="en-US" noProof="1">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9E6310B9-42FE-4FE9-8C0B-5C7382DBB0EE}"/>
              </a:ext>
            </a:extLst>
          </p:cNvPr>
          <p:cNvSpPr>
            <a:spLocks noGrp="1"/>
          </p:cNvSpPr>
          <p:nvPr>
            <p:ph type="sldNum" sz="quarter" idx="3"/>
          </p:nvPr>
        </p:nvSpPr>
        <p:spPr>
          <a:xfrm>
            <a:off x="3984430" y="9654764"/>
            <a:ext cx="3048159" cy="510002"/>
          </a:xfrm>
          <a:prstGeom prst="rect">
            <a:avLst/>
          </a:prstGeom>
        </p:spPr>
        <p:txBody>
          <a:bodyPr vert="horz" lIns="98192" tIns="49096" rIns="98192" bIns="49096" rtlCol="0" anchor="b"/>
          <a:lstStyle>
            <a:lvl1pPr algn="r">
              <a:defRPr sz="1300"/>
            </a:lvl1pPr>
          </a:lstStyle>
          <a:p>
            <a:pPr rtl="0"/>
            <a:fld id="{DEFCFFF0-B784-4FE7-8A38-F89DE294F830}" type="slidenum">
              <a:rPr lang="en-US" altLang="ja-JP" noProof="1" smtClean="0">
                <a:latin typeface="Meiryo UI" panose="020B0604030504040204" pitchFamily="50" charset="-128"/>
                <a:ea typeface="Meiryo UI" panose="020B0604030504040204" pitchFamily="50" charset="-128"/>
              </a:rPr>
              <a:t>‹#›</a:t>
            </a:fld>
            <a:endParaRPr lang="ja-JP" altLang="en-US" noProof="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3048159" cy="510003"/>
          </a:xfrm>
          <a:prstGeom prst="rect">
            <a:avLst/>
          </a:prstGeom>
        </p:spPr>
        <p:txBody>
          <a:bodyPr vert="horz" lIns="98192" tIns="49096" rIns="98192" bIns="49096" rtlCol="0"/>
          <a:lstStyle>
            <a:lvl1pPr algn="l">
              <a:defRPr sz="1300" baseline="0">
                <a:latin typeface="Meiryo UI" panose="020B0604030504040204" pitchFamily="50" charset="-128"/>
                <a:ea typeface="Meiryo UI" panose="020B0604030504040204" pitchFamily="50" charset="-128"/>
              </a:defRPr>
            </a:lvl1pPr>
          </a:lstStyle>
          <a:p>
            <a:endParaRPr lang="ja-JP" altLang="en-US" noProof="1">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984430" y="3"/>
            <a:ext cx="3048159" cy="510003"/>
          </a:xfrm>
          <a:prstGeom prst="rect">
            <a:avLst/>
          </a:prstGeom>
        </p:spPr>
        <p:txBody>
          <a:bodyPr vert="horz" lIns="98192" tIns="49096" rIns="98192" bIns="49096" rtlCol="0"/>
          <a:lstStyle>
            <a:lvl1pPr algn="r">
              <a:defRPr sz="1300" baseline="0">
                <a:latin typeface="Meiryo UI" panose="020B0604030504040204" pitchFamily="50" charset="-128"/>
                <a:ea typeface="Meiryo UI" panose="020B0604030504040204" pitchFamily="50" charset="-128"/>
              </a:defRPr>
            </a:lvl1pPr>
          </a:lstStyle>
          <a:p>
            <a:fld id="{3244C172-4AD7-425D-9B81-DBC802A9D468}" type="datetime1">
              <a:rPr lang="ja-JP" altLang="en-US" noProof="1" smtClean="0"/>
              <a:t>2024/8/5</a:t>
            </a:fld>
            <a:endParaRPr lang="ja-JP" altLang="en-US" noProof="1">
              <a:latin typeface="Meiryo UI" panose="020B0604030504040204" pitchFamily="50" charset="-128"/>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1041400" y="1273175"/>
            <a:ext cx="4951413" cy="3429000"/>
          </a:xfrm>
          <a:prstGeom prst="rect">
            <a:avLst/>
          </a:prstGeom>
          <a:noFill/>
          <a:ln w="12700">
            <a:solidFill>
              <a:prstClr val="black"/>
            </a:solidFill>
          </a:ln>
        </p:spPr>
        <p:txBody>
          <a:bodyPr vert="horz" lIns="98192" tIns="49096" rIns="98192" bIns="49096" rtlCol="0" anchor="ctr"/>
          <a:lstStyle/>
          <a:p>
            <a:pPr rtl="0"/>
            <a:endParaRPr lang="ja-JP" altLang="en-US" noProof="1"/>
          </a:p>
        </p:txBody>
      </p:sp>
      <p:sp>
        <p:nvSpPr>
          <p:cNvPr id="5" name="ノート プレースホルダー 4"/>
          <p:cNvSpPr>
            <a:spLocks noGrp="1"/>
          </p:cNvSpPr>
          <p:nvPr>
            <p:ph type="body" sz="quarter" idx="3"/>
          </p:nvPr>
        </p:nvSpPr>
        <p:spPr>
          <a:xfrm>
            <a:off x="703422" y="4891792"/>
            <a:ext cx="5627370" cy="4002376"/>
          </a:xfrm>
          <a:prstGeom prst="rect">
            <a:avLst/>
          </a:prstGeom>
        </p:spPr>
        <p:txBody>
          <a:bodyPr vert="horz" lIns="98192" tIns="49096" rIns="98192" bIns="49096" rtlCol="0"/>
          <a:lstStyle/>
          <a:p>
            <a:pPr lvl="0" rtl="0"/>
            <a:r>
              <a:rPr lang="ja-JP" altLang="en-US" noProof="1"/>
              <a:t>クリックしてマスター テキストのスタイルを編集</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6" name="フッター プレースホルダー 5"/>
          <p:cNvSpPr>
            <a:spLocks noGrp="1"/>
          </p:cNvSpPr>
          <p:nvPr>
            <p:ph type="ftr" sz="quarter" idx="4"/>
          </p:nvPr>
        </p:nvSpPr>
        <p:spPr>
          <a:xfrm>
            <a:off x="4" y="9654764"/>
            <a:ext cx="3048159" cy="510002"/>
          </a:xfrm>
          <a:prstGeom prst="rect">
            <a:avLst/>
          </a:prstGeom>
        </p:spPr>
        <p:txBody>
          <a:bodyPr vert="horz" lIns="98192" tIns="49096" rIns="98192" bIns="49096" rtlCol="0" anchor="b"/>
          <a:lstStyle>
            <a:lvl1pPr algn="l">
              <a:defRPr sz="1300" baseline="0">
                <a:latin typeface="Meiryo UI" panose="020B0604030504040204" pitchFamily="50" charset="-128"/>
                <a:ea typeface="Meiryo UI" panose="020B0604030504040204" pitchFamily="50" charset="-128"/>
              </a:defRPr>
            </a:lvl1pPr>
          </a:lstStyle>
          <a:p>
            <a:endParaRPr lang="ja-JP" altLang="en-US" noProof="1">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984430" y="9654764"/>
            <a:ext cx="3048159" cy="510002"/>
          </a:xfrm>
          <a:prstGeom prst="rect">
            <a:avLst/>
          </a:prstGeom>
        </p:spPr>
        <p:txBody>
          <a:bodyPr vert="horz" lIns="98192" tIns="49096" rIns="98192" bIns="49096" rtlCol="0" anchor="b"/>
          <a:lstStyle>
            <a:lvl1pPr algn="r">
              <a:defRPr sz="1300" baseline="0">
                <a:latin typeface="Meiryo UI" panose="020B0604030504040204" pitchFamily="50" charset="-128"/>
                <a:ea typeface="Meiryo UI" panose="020B0604030504040204" pitchFamily="50" charset="-128"/>
              </a:defRPr>
            </a:lvl1pPr>
          </a:lstStyle>
          <a:p>
            <a:fld id="{998C672F-171E-46DC-915C-C7BCF99F5C42}" type="slidenum">
              <a:rPr lang="en-US" altLang="ja-JP" noProof="1" smtClean="0"/>
              <a:pPr/>
              <a:t>‹#›</a:t>
            </a:fld>
            <a:endParaRPr lang="ja-JP" altLang="en-US" noProof="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1400" y="1273175"/>
            <a:ext cx="4951413" cy="34290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5453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11" name="フリーフォーム(F) 6" title="円のスカラップ"/>
          <p:cNvSpPr/>
          <p:nvPr/>
        </p:nvSpPr>
        <p:spPr bwMode="auto">
          <a:xfrm>
            <a:off x="2890076" y="630937"/>
            <a:ext cx="425390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タイトル 1"/>
          <p:cNvSpPr>
            <a:spLocks noGrp="1"/>
          </p:cNvSpPr>
          <p:nvPr>
            <p:ph type="ctrTitle"/>
          </p:nvPr>
        </p:nvSpPr>
        <p:spPr>
          <a:xfrm>
            <a:off x="876300" y="1098388"/>
            <a:ext cx="8383715" cy="4394988"/>
          </a:xfrm>
        </p:spPr>
        <p:txBody>
          <a:bodyPr rtlCol="0" anchor="ctr">
            <a:noAutofit/>
          </a:bodyPr>
          <a:lstStyle>
            <a:lvl1pPr algn="ctr">
              <a:defRPr sz="8125" spc="650" baseline="0"/>
            </a:lvl1pPr>
          </a:lstStyle>
          <a:p>
            <a:pPr rtl="0"/>
            <a:r>
              <a:rPr lang="ja-JP" altLang="en-US" noProof="1"/>
              <a:t>マスター タイトルの書式設定</a:t>
            </a:r>
          </a:p>
        </p:txBody>
      </p:sp>
      <p:sp>
        <p:nvSpPr>
          <p:cNvPr id="3" name="サブタイトル 2"/>
          <p:cNvSpPr>
            <a:spLocks noGrp="1"/>
          </p:cNvSpPr>
          <p:nvPr>
            <p:ph type="subTitle" idx="1"/>
          </p:nvPr>
        </p:nvSpPr>
        <p:spPr>
          <a:xfrm>
            <a:off x="1799724" y="5979197"/>
            <a:ext cx="6536866" cy="742279"/>
          </a:xfrm>
        </p:spPr>
        <p:txBody>
          <a:bodyPr rtlCol="0" anchor="t">
            <a:normAutofit/>
          </a:bodyPr>
          <a:lstStyle>
            <a:lvl1pPr marL="0" indent="0" algn="ctr">
              <a:lnSpc>
                <a:spcPct val="100000"/>
              </a:lnSpc>
              <a:buNone/>
              <a:defRPr sz="1625" b="1" i="0" cap="all" spc="325" baseline="0">
                <a:solidFill>
                  <a:schemeClr val="tx2"/>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pPr rtl="0"/>
            <a:r>
              <a:rPr lang="ja-JP" altLang="en-US" noProof="1"/>
              <a:t>マスター サブタイトルの書式設定</a:t>
            </a:r>
          </a:p>
        </p:txBody>
      </p:sp>
      <p:sp>
        <p:nvSpPr>
          <p:cNvPr id="4" name="日付プレースホルダー 3"/>
          <p:cNvSpPr>
            <a:spLocks noGrp="1"/>
          </p:cNvSpPr>
          <p:nvPr>
            <p:ph type="dt" sz="half" idx="10"/>
          </p:nvPr>
        </p:nvSpPr>
        <p:spPr>
          <a:xfrm>
            <a:off x="876300" y="6375679"/>
            <a:ext cx="1892899" cy="348462"/>
          </a:xfrm>
        </p:spPr>
        <p:txBody>
          <a:bodyPr rtlCol="0"/>
          <a:lstStyle>
            <a:lvl1pPr>
              <a:defRPr baseline="0">
                <a:solidFill>
                  <a:schemeClr val="accent1">
                    <a:lumMod val="50000"/>
                  </a:schemeClr>
                </a:solidFill>
              </a:defRPr>
            </a:lvl1pPr>
          </a:lstStyle>
          <a:p>
            <a:fld id="{F500114A-E0D8-436A-8284-E8ADAB0B424B}" type="datetime1">
              <a:rPr lang="ja-JP" altLang="en-US" noProof="1" smtClean="0"/>
              <a:t>2024/8/5</a:t>
            </a:fld>
            <a:endParaRPr lang="ja-JP" altLang="en-US" noProof="1"/>
          </a:p>
        </p:txBody>
      </p:sp>
      <p:sp>
        <p:nvSpPr>
          <p:cNvPr id="5" name="フッター プレースホルダー 4"/>
          <p:cNvSpPr>
            <a:spLocks noGrp="1"/>
          </p:cNvSpPr>
          <p:nvPr>
            <p:ph type="ftr" sz="quarter" idx="11"/>
          </p:nvPr>
        </p:nvSpPr>
        <p:spPr>
          <a:xfrm>
            <a:off x="3396520" y="6375679"/>
            <a:ext cx="3343275" cy="345796"/>
          </a:xfrm>
        </p:spPr>
        <p:txBody>
          <a:bodyPr rtlCol="0"/>
          <a:lstStyle>
            <a:lvl1pPr>
              <a:defRPr baseline="0">
                <a:solidFill>
                  <a:schemeClr val="accent1">
                    <a:lumMod val="50000"/>
                  </a:schemeClr>
                </a:solidFill>
              </a:defRPr>
            </a:lvl1pPr>
          </a:lstStyle>
          <a:p>
            <a:endParaRPr lang="ja-JP" altLang="en-US" noProof="1"/>
          </a:p>
        </p:txBody>
      </p:sp>
      <p:sp>
        <p:nvSpPr>
          <p:cNvPr id="6" name="スライド番号プレースホルダー 5"/>
          <p:cNvSpPr>
            <a:spLocks noGrp="1"/>
          </p:cNvSpPr>
          <p:nvPr>
            <p:ph type="sldNum" sz="quarter" idx="12"/>
          </p:nvPr>
        </p:nvSpPr>
        <p:spPr>
          <a:xfrm>
            <a:off x="7367115" y="6375679"/>
            <a:ext cx="1892900" cy="345796"/>
          </a:xfrm>
        </p:spPr>
        <p:txBody>
          <a:bodyPr rtlCol="0"/>
          <a:lstStyle>
            <a:lvl1pPr>
              <a:defRPr baseline="0">
                <a:solidFill>
                  <a:schemeClr val="accent1">
                    <a:lumMod val="50000"/>
                  </a:schemeClr>
                </a:solidFill>
              </a:defRPr>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縦書きテキスト プレースホルダー 2"/>
          <p:cNvSpPr>
            <a:spLocks noGrp="1"/>
          </p:cNvSpPr>
          <p:nvPr>
            <p:ph type="body" orient="vert" idx="1" hasCustomPrompt="1"/>
          </p:nvPr>
        </p:nvSpPr>
        <p:spPr/>
        <p:txBody>
          <a:bodyPr vert="eaVert"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a:r>
              <a:rPr kumimoji="1" lang="ja-JP" altLang="en-US" noProof="1"/>
              <a:t>第 </a:t>
            </a:r>
            <a:r>
              <a:rPr kumimoji="1" lang="en-US" altLang="ja-JP" noProof="1"/>
              <a:t>2 </a:t>
            </a:r>
            <a:r>
              <a:rPr kumimoji="1" lang="ja-JP" altLang="en-US" noProof="1"/>
              <a:t>レベル</a:t>
            </a:r>
          </a:p>
          <a:p>
            <a:pPr lvl="2"/>
            <a:r>
              <a:rPr kumimoji="1" lang="ja-JP" altLang="en-US" noProof="1"/>
              <a:t>第 </a:t>
            </a:r>
            <a:r>
              <a:rPr kumimoji="1" lang="en-US" altLang="ja-JP" noProof="1"/>
              <a:t>3 </a:t>
            </a:r>
            <a:r>
              <a:rPr kumimoji="1" lang="ja-JP" altLang="en-US" noProof="1"/>
              <a:t>レベル</a:t>
            </a:r>
          </a:p>
          <a:p>
            <a:pPr lvl="3"/>
            <a:r>
              <a:rPr kumimoji="1" lang="ja-JP" altLang="en-US" noProof="1"/>
              <a:t>第 </a:t>
            </a:r>
            <a:r>
              <a:rPr kumimoji="1" lang="en-US" altLang="ja-JP" noProof="1"/>
              <a:t>4 </a:t>
            </a:r>
            <a:r>
              <a:rPr kumimoji="1" lang="ja-JP" altLang="en-US" noProof="1"/>
              <a:t>レベル</a:t>
            </a:r>
          </a:p>
          <a:p>
            <a:pPr lvl="4"/>
            <a:r>
              <a:rPr kumimoji="1" lang="ja-JP" altLang="en-US" noProof="1"/>
              <a:t>第 </a:t>
            </a:r>
            <a:r>
              <a:rPr kumimoji="1" lang="en-US" altLang="ja-JP" noProof="1"/>
              <a:t>5 </a:t>
            </a:r>
            <a:r>
              <a:rPr kumimoji="1"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B6E27726-D44E-476E-A09F-BDBC3419CB61}" type="datetime1">
              <a:rPr lang="ja-JP" altLang="en-US" noProof="1" smtClean="0"/>
              <a:t>2024/8/5</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178886" y="382386"/>
            <a:ext cx="1212357" cy="5600404"/>
          </a:xfrm>
        </p:spPr>
        <p:txBody>
          <a:bodyPr vert="eaVert" rtlCol="0"/>
          <a:lstStyle>
            <a:lvl1pPr>
              <a:defRPr baseline="0"/>
            </a:lvl1pPr>
          </a:lstStyle>
          <a:p>
            <a:pPr rtl="0"/>
            <a:r>
              <a:rPr lang="ja-JP" altLang="en-US" noProof="1"/>
              <a:t>マスター タイトルの書式設定</a:t>
            </a:r>
          </a:p>
        </p:txBody>
      </p:sp>
      <p:sp>
        <p:nvSpPr>
          <p:cNvPr id="3" name="縦書きテキスト プレースホルダー 2"/>
          <p:cNvSpPr>
            <a:spLocks noGrp="1"/>
          </p:cNvSpPr>
          <p:nvPr>
            <p:ph type="body" orient="vert" idx="1" hasCustomPrompt="1"/>
          </p:nvPr>
        </p:nvSpPr>
        <p:spPr>
          <a:xfrm>
            <a:off x="1021557" y="382386"/>
            <a:ext cx="6818975" cy="5600405"/>
          </a:xfrm>
        </p:spPr>
        <p:txBody>
          <a:bodyPr vert="eaVert"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a:r>
              <a:rPr kumimoji="1" lang="ja-JP" altLang="en-US" noProof="1"/>
              <a:t>第 </a:t>
            </a:r>
            <a:r>
              <a:rPr kumimoji="1" lang="en-US" altLang="ja-JP" noProof="1"/>
              <a:t>2 </a:t>
            </a:r>
            <a:r>
              <a:rPr kumimoji="1" lang="ja-JP" altLang="en-US" noProof="1"/>
              <a:t>レベル</a:t>
            </a:r>
          </a:p>
          <a:p>
            <a:pPr lvl="2"/>
            <a:r>
              <a:rPr kumimoji="1" lang="ja-JP" altLang="en-US" noProof="1"/>
              <a:t>第 </a:t>
            </a:r>
            <a:r>
              <a:rPr kumimoji="1" lang="en-US" altLang="ja-JP" noProof="1"/>
              <a:t>3 </a:t>
            </a:r>
            <a:r>
              <a:rPr kumimoji="1" lang="ja-JP" altLang="en-US" noProof="1"/>
              <a:t>レベル</a:t>
            </a:r>
          </a:p>
          <a:p>
            <a:pPr lvl="3"/>
            <a:r>
              <a:rPr kumimoji="1" lang="ja-JP" altLang="en-US" noProof="1"/>
              <a:t>第 </a:t>
            </a:r>
            <a:r>
              <a:rPr kumimoji="1" lang="en-US" altLang="ja-JP" noProof="1"/>
              <a:t>4 </a:t>
            </a:r>
            <a:r>
              <a:rPr kumimoji="1" lang="ja-JP" altLang="en-US" noProof="1"/>
              <a:t>レベル</a:t>
            </a:r>
          </a:p>
          <a:p>
            <a:pPr lvl="4"/>
            <a:r>
              <a:rPr kumimoji="1" lang="ja-JP" altLang="en-US" noProof="1"/>
              <a:t>第 </a:t>
            </a:r>
            <a:r>
              <a:rPr kumimoji="1" lang="en-US" altLang="ja-JP" noProof="1"/>
              <a:t>5 </a:t>
            </a:r>
            <a:r>
              <a:rPr kumimoji="1"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73FB61D0-A447-4AEB-88D0-3209FE1C32F0}" type="datetime1">
              <a:rPr lang="ja-JP" altLang="en-US" noProof="1" smtClean="0"/>
              <a:t>2024/8/5</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コンテンツ プレースホルダー 2"/>
          <p:cNvSpPr>
            <a:spLocks noGrp="1"/>
          </p:cNvSpPr>
          <p:nvPr>
            <p:ph idx="1" hasCustomPrompt="1"/>
          </p:nvPr>
        </p:nvSpPr>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23C8667D-4958-4BE1-B742-D49F4A1CC7B5}" type="datetime1">
              <a:rPr lang="ja-JP" altLang="en-US" noProof="1" smtClean="0"/>
              <a:t>2024/8/5</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solidFill>
          <a:schemeClr val="bg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634880" y="1073889"/>
            <a:ext cx="6651995" cy="4064627"/>
          </a:xfrm>
        </p:spPr>
        <p:txBody>
          <a:bodyPr rtlCol="0" anchor="b">
            <a:normAutofit/>
          </a:bodyPr>
          <a:lstStyle>
            <a:lvl1pPr>
              <a:defRPr sz="6825" spc="650" baseline="0">
                <a:solidFill>
                  <a:schemeClr val="tx2"/>
                </a:solidFill>
              </a:defRPr>
            </a:lvl1pPr>
          </a:lstStyle>
          <a:p>
            <a:pPr rtl="0"/>
            <a:r>
              <a:rPr lang="ja-JP" altLang="en-US" noProof="1"/>
              <a:t>マスター タイトルの書式設定</a:t>
            </a:r>
          </a:p>
        </p:txBody>
      </p:sp>
      <p:sp>
        <p:nvSpPr>
          <p:cNvPr id="3" name="テキスト プレースホルダー 2"/>
          <p:cNvSpPr>
            <a:spLocks noGrp="1"/>
          </p:cNvSpPr>
          <p:nvPr>
            <p:ph type="body" idx="1" hasCustomPrompt="1"/>
          </p:nvPr>
        </p:nvSpPr>
        <p:spPr>
          <a:xfrm>
            <a:off x="2634881" y="5159782"/>
            <a:ext cx="5701709" cy="951135"/>
          </a:xfrm>
        </p:spPr>
        <p:txBody>
          <a:bodyPr rtlCol="0">
            <a:normAutofit/>
          </a:bodyPr>
          <a:lstStyle>
            <a:lvl1pPr marL="0" indent="0">
              <a:lnSpc>
                <a:spcPct val="100000"/>
              </a:lnSpc>
              <a:buNone/>
              <a:defRPr sz="1625" b="1" i="0" cap="all" spc="325" baseline="0">
                <a:solidFill>
                  <a:schemeClr val="accent1"/>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rtl="0"/>
            <a:r>
              <a:rPr lang="ja-JP" altLang="en-US" noProof="1"/>
              <a:t>マスター テキストのスタイルを編集する</a:t>
            </a:r>
          </a:p>
        </p:txBody>
      </p:sp>
      <p:sp>
        <p:nvSpPr>
          <p:cNvPr id="4" name="日付プレースホルダー 3"/>
          <p:cNvSpPr>
            <a:spLocks noGrp="1"/>
          </p:cNvSpPr>
          <p:nvPr>
            <p:ph type="dt" sz="half" idx="10"/>
          </p:nvPr>
        </p:nvSpPr>
        <p:spPr>
          <a:xfrm>
            <a:off x="2629694" y="6375679"/>
            <a:ext cx="1213832" cy="348462"/>
          </a:xfrm>
        </p:spPr>
        <p:txBody>
          <a:bodyPr rtlCol="0"/>
          <a:lstStyle>
            <a:lvl1pPr>
              <a:defRPr baseline="0">
                <a:solidFill>
                  <a:schemeClr val="tx2"/>
                </a:solidFill>
              </a:defRPr>
            </a:lvl1pPr>
          </a:lstStyle>
          <a:p>
            <a:fld id="{4EDEACD4-285C-4BF3-9E47-072453CAE851}" type="datetime1">
              <a:rPr lang="ja-JP" altLang="en-US" noProof="1" smtClean="0"/>
              <a:t>2024/8/5</a:t>
            </a:fld>
            <a:endParaRPr lang="ja-JP" altLang="en-US" noProof="1"/>
          </a:p>
        </p:txBody>
      </p:sp>
      <p:sp>
        <p:nvSpPr>
          <p:cNvPr id="5" name="フッター プレースホルダー 4"/>
          <p:cNvSpPr>
            <a:spLocks noGrp="1"/>
          </p:cNvSpPr>
          <p:nvPr>
            <p:ph type="ftr" sz="quarter" idx="11"/>
          </p:nvPr>
        </p:nvSpPr>
        <p:spPr>
          <a:xfrm>
            <a:off x="4289240" y="6375679"/>
            <a:ext cx="3343275" cy="345796"/>
          </a:xfrm>
        </p:spPr>
        <p:txBody>
          <a:bodyPr rtlCol="0"/>
          <a:lstStyle>
            <a:lvl1pPr>
              <a:defRPr baseline="0">
                <a:solidFill>
                  <a:schemeClr val="tx2"/>
                </a:solidFill>
              </a:defRPr>
            </a:lvl1pPr>
          </a:lstStyle>
          <a:p>
            <a:endParaRPr lang="ja-JP" altLang="en-US" noProof="1"/>
          </a:p>
        </p:txBody>
      </p:sp>
      <p:sp>
        <p:nvSpPr>
          <p:cNvPr id="6" name="スライド番号プレースホルダー 5"/>
          <p:cNvSpPr>
            <a:spLocks noGrp="1"/>
          </p:cNvSpPr>
          <p:nvPr>
            <p:ph type="sldNum" sz="quarter" idx="12"/>
          </p:nvPr>
        </p:nvSpPr>
        <p:spPr>
          <a:xfrm>
            <a:off x="8078228" y="6375679"/>
            <a:ext cx="1208647" cy="345796"/>
          </a:xfrm>
        </p:spPr>
        <p:txBody>
          <a:bodyPr rtlCol="0"/>
          <a:lstStyle>
            <a:lvl1pPr>
              <a:defRPr baseline="0">
                <a:solidFill>
                  <a:schemeClr val="tx2"/>
                </a:solidFill>
              </a:defRPr>
            </a:lvl1pPr>
          </a:lstStyle>
          <a:p>
            <a:fld id="{299DD5A9-4EF1-497E-92EF-2D23CF305E03}" type="slidenum">
              <a:rPr lang="en-US" altLang="ja-JP" noProof="1" smtClean="0"/>
              <a:pPr/>
              <a:t>‹#›</a:t>
            </a:fld>
            <a:endParaRPr lang="ja-JP" altLang="en-US" noProof="1"/>
          </a:p>
        </p:txBody>
      </p:sp>
      <p:grpSp>
        <p:nvGrpSpPr>
          <p:cNvPr id="7" name="グループ 6" title="左のスカラップの図形"/>
          <p:cNvGrpSpPr/>
          <p:nvPr/>
        </p:nvGrpSpPr>
        <p:grpSpPr>
          <a:xfrm>
            <a:off x="0" y="0"/>
            <a:ext cx="2286893" cy="6858000"/>
            <a:chOff x="0" y="0"/>
            <a:chExt cx="2814638" cy="6858000"/>
          </a:xfrm>
        </p:grpSpPr>
        <p:sp>
          <p:nvSpPr>
            <p:cNvPr id="11" name="フリーフォーム(F) 6" title="左のスカラップの図形"/>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フリーフォーム(F) 11" title="左のスカラップのインライン"/>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コンテンツ プレースホルダー 2"/>
          <p:cNvSpPr>
            <a:spLocks noGrp="1"/>
          </p:cNvSpPr>
          <p:nvPr>
            <p:ph sz="half" idx="1" hasCustomPrompt="1"/>
          </p:nvPr>
        </p:nvSpPr>
        <p:spPr>
          <a:xfrm>
            <a:off x="1021556" y="2286000"/>
            <a:ext cx="3900488" cy="3619500"/>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コンテンツ プレースホルダー 3"/>
          <p:cNvSpPr>
            <a:spLocks noGrp="1"/>
          </p:cNvSpPr>
          <p:nvPr>
            <p:ph sz="half" idx="2" hasCustomPrompt="1"/>
          </p:nvPr>
        </p:nvSpPr>
        <p:spPr>
          <a:xfrm>
            <a:off x="5401334" y="2286000"/>
            <a:ext cx="3900488" cy="3619500"/>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5" name="日付プレースホルダー 4"/>
          <p:cNvSpPr>
            <a:spLocks noGrp="1"/>
          </p:cNvSpPr>
          <p:nvPr>
            <p:ph type="dt" sz="half" idx="10"/>
          </p:nvPr>
        </p:nvSpPr>
        <p:spPr/>
        <p:txBody>
          <a:bodyPr rtlCol="0"/>
          <a:lstStyle>
            <a:lvl1pPr>
              <a:defRPr baseline="0"/>
            </a:lvl1pPr>
          </a:lstStyle>
          <a:p>
            <a:fld id="{48119BC1-5D58-4F82-9946-FB3C56FB62E9}" type="datetime1">
              <a:rPr lang="ja-JP" altLang="en-US" noProof="1" smtClean="0"/>
              <a:t>2024/8/5</a:t>
            </a:fld>
            <a:endParaRPr lang="ja-JP" altLang="en-US" noProof="1"/>
          </a:p>
        </p:txBody>
      </p:sp>
      <p:sp>
        <p:nvSpPr>
          <p:cNvPr id="6" name="フッター プレースホルダー 5"/>
          <p:cNvSpPr>
            <a:spLocks noGrp="1"/>
          </p:cNvSpPr>
          <p:nvPr>
            <p:ph type="ftr" sz="quarter" idx="11"/>
          </p:nvPr>
        </p:nvSpPr>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17841" y="381001"/>
            <a:ext cx="8265319" cy="1493517"/>
          </a:xfrm>
        </p:spPr>
        <p:txBody>
          <a:bodyPr rtlCol="0"/>
          <a:lstStyle>
            <a:lvl1pPr>
              <a:defRPr baseline="0"/>
            </a:lvl1pPr>
          </a:lstStyle>
          <a:p>
            <a:pPr rtl="0"/>
            <a:r>
              <a:rPr lang="ja-JP" altLang="en-US" noProof="1"/>
              <a:t>マスター タイトルの書式設定</a:t>
            </a:r>
          </a:p>
        </p:txBody>
      </p:sp>
      <p:sp>
        <p:nvSpPr>
          <p:cNvPr id="3" name="テキスト プレースホルダー 2"/>
          <p:cNvSpPr>
            <a:spLocks noGrp="1"/>
          </p:cNvSpPr>
          <p:nvPr>
            <p:ph type="body" idx="1" hasCustomPrompt="1"/>
          </p:nvPr>
        </p:nvSpPr>
        <p:spPr>
          <a:xfrm>
            <a:off x="1016988" y="2199634"/>
            <a:ext cx="3900488" cy="632529"/>
          </a:xfrm>
        </p:spPr>
        <p:txBody>
          <a:bodyPr rtlCol="0" anchor="b">
            <a:noAutofit/>
          </a:bodyPr>
          <a:lstStyle>
            <a:lvl1pPr marL="0" indent="0">
              <a:lnSpc>
                <a:spcPct val="100000"/>
              </a:lnSpc>
              <a:buNone/>
              <a:defRPr sz="1544" b="1" cap="all" spc="163" baseline="0">
                <a:solidFill>
                  <a:schemeClr val="tx2"/>
                </a:solidFill>
              </a:defRPr>
            </a:lvl1pPr>
            <a:lvl2pPr marL="371475" indent="0">
              <a:buNone/>
              <a:defRPr sz="1544"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rtl="0"/>
            <a:r>
              <a:rPr lang="ja-JP" altLang="en-US" noProof="1"/>
              <a:t>マスター テキストのスタイルを編集する</a:t>
            </a:r>
          </a:p>
        </p:txBody>
      </p:sp>
      <p:sp>
        <p:nvSpPr>
          <p:cNvPr id="4" name="コンテンツ プレースホルダー 3"/>
          <p:cNvSpPr>
            <a:spLocks noGrp="1"/>
          </p:cNvSpPr>
          <p:nvPr>
            <p:ph sz="half" idx="2" hasCustomPrompt="1"/>
          </p:nvPr>
        </p:nvSpPr>
        <p:spPr>
          <a:xfrm>
            <a:off x="1021556" y="2909102"/>
            <a:ext cx="3900488" cy="2996398"/>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5" name="テキスト プレースホルダー 4"/>
          <p:cNvSpPr>
            <a:spLocks noGrp="1"/>
          </p:cNvSpPr>
          <p:nvPr>
            <p:ph type="body" sz="quarter" idx="3" hasCustomPrompt="1"/>
          </p:nvPr>
        </p:nvSpPr>
        <p:spPr>
          <a:xfrm>
            <a:off x="5390014" y="2199634"/>
            <a:ext cx="3900488" cy="632529"/>
          </a:xfrm>
        </p:spPr>
        <p:txBody>
          <a:bodyPr rtlCol="0" anchor="b">
            <a:noAutofit/>
          </a:bodyPr>
          <a:lstStyle>
            <a:lvl1pPr marL="0" indent="0">
              <a:lnSpc>
                <a:spcPct val="100000"/>
              </a:lnSpc>
              <a:buNone/>
              <a:defRPr sz="1544" b="1" cap="all" spc="163" baseline="0">
                <a:solidFill>
                  <a:schemeClr val="tx2"/>
                </a:solidFill>
              </a:defRPr>
            </a:lvl1pPr>
            <a:lvl2pPr marL="371475" indent="0">
              <a:buNone/>
              <a:defRPr sz="1544"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rtl="0"/>
            <a:r>
              <a:rPr lang="ja-JP" altLang="en-US" noProof="1"/>
              <a:t>マスター テキストのスタイルを編集する</a:t>
            </a:r>
          </a:p>
        </p:txBody>
      </p:sp>
      <p:sp>
        <p:nvSpPr>
          <p:cNvPr id="6" name="コンテンツ プレースホルダー 5"/>
          <p:cNvSpPr>
            <a:spLocks noGrp="1"/>
          </p:cNvSpPr>
          <p:nvPr>
            <p:ph sz="quarter" idx="4" hasCustomPrompt="1"/>
          </p:nvPr>
        </p:nvSpPr>
        <p:spPr>
          <a:xfrm>
            <a:off x="5390014" y="2909102"/>
            <a:ext cx="3900488" cy="2996398"/>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7" name="日付プレースホルダー 6"/>
          <p:cNvSpPr>
            <a:spLocks noGrp="1"/>
          </p:cNvSpPr>
          <p:nvPr>
            <p:ph type="dt" sz="half" idx="10"/>
          </p:nvPr>
        </p:nvSpPr>
        <p:spPr/>
        <p:txBody>
          <a:bodyPr rtlCol="0"/>
          <a:lstStyle>
            <a:lvl1pPr>
              <a:defRPr baseline="0"/>
            </a:lvl1pPr>
          </a:lstStyle>
          <a:p>
            <a:fld id="{A1501DCA-BA0C-439B-80E8-965592D768A3}" type="datetime1">
              <a:rPr lang="ja-JP" altLang="en-US" noProof="1" smtClean="0"/>
              <a:t>2024/8/5</a:t>
            </a:fld>
            <a:endParaRPr lang="ja-JP" altLang="en-US" noProof="1"/>
          </a:p>
        </p:txBody>
      </p:sp>
      <p:sp>
        <p:nvSpPr>
          <p:cNvPr id="8" name="フッター プレースホルダー 7"/>
          <p:cNvSpPr>
            <a:spLocks noGrp="1"/>
          </p:cNvSpPr>
          <p:nvPr>
            <p:ph type="ftr" sz="quarter" idx="11"/>
          </p:nvPr>
        </p:nvSpPr>
        <p:spPr/>
        <p:txBody>
          <a:bodyPr rtlCol="0"/>
          <a:lstStyle>
            <a:lvl1pPr>
              <a:defRPr baseline="0"/>
            </a:lvl1pPr>
          </a:lstStyle>
          <a:p>
            <a:endParaRPr lang="ja-JP" altLang="en-US" noProof="1"/>
          </a:p>
        </p:txBody>
      </p:sp>
      <p:sp>
        <p:nvSpPr>
          <p:cNvPr id="9" name="スライド番号プレースホルダー 8"/>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日付プレースホルダー 2"/>
          <p:cNvSpPr>
            <a:spLocks noGrp="1"/>
          </p:cNvSpPr>
          <p:nvPr>
            <p:ph type="dt" sz="half" idx="10"/>
          </p:nvPr>
        </p:nvSpPr>
        <p:spPr/>
        <p:txBody>
          <a:bodyPr rtlCol="0"/>
          <a:lstStyle>
            <a:lvl1pPr>
              <a:defRPr baseline="0"/>
            </a:lvl1pPr>
          </a:lstStyle>
          <a:p>
            <a:fld id="{0036CCD1-6313-4C08-A4A9-398373E22A5D}" type="datetime1">
              <a:rPr lang="ja-JP" altLang="en-US" noProof="1" smtClean="0"/>
              <a:t>2024/8/5</a:t>
            </a:fld>
            <a:endParaRPr lang="ja-JP" altLang="en-US" noProof="1"/>
          </a:p>
        </p:txBody>
      </p:sp>
      <p:sp>
        <p:nvSpPr>
          <p:cNvPr id="4" name="フッター プレースホルダー 3"/>
          <p:cNvSpPr>
            <a:spLocks noGrp="1"/>
          </p:cNvSpPr>
          <p:nvPr>
            <p:ph type="ftr" sz="quarter" idx="11"/>
          </p:nvPr>
        </p:nvSpPr>
        <p:spPr/>
        <p:txBody>
          <a:bodyPr rtlCol="0"/>
          <a:lstStyle>
            <a:lvl1pPr>
              <a:defRPr baseline="0"/>
            </a:lvl1pPr>
          </a:lstStyle>
          <a:p>
            <a:endParaRPr lang="ja-JP" altLang="en-US" noProof="1"/>
          </a:p>
        </p:txBody>
      </p:sp>
      <p:sp>
        <p:nvSpPr>
          <p:cNvPr id="5" name="スライド番号プレースホルダー 4"/>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baseline="0"/>
            </a:lvl1pPr>
          </a:lstStyle>
          <a:p>
            <a:fld id="{E8038082-27C2-44CA-9C16-FF192BA5FB74}" type="datetime1">
              <a:rPr lang="ja-JP" altLang="en-US" noProof="1" smtClean="0"/>
              <a:t>2024/8/5</a:t>
            </a:fld>
            <a:endParaRPr lang="ja-JP" altLang="en-US" noProof="1"/>
          </a:p>
        </p:txBody>
      </p:sp>
      <p:sp>
        <p:nvSpPr>
          <p:cNvPr id="3" name="フッター プレースホルダー 2"/>
          <p:cNvSpPr>
            <a:spLocks noGrp="1"/>
          </p:cNvSpPr>
          <p:nvPr>
            <p:ph type="ftr" sz="quarter" idx="11"/>
          </p:nvPr>
        </p:nvSpPr>
        <p:spPr/>
        <p:txBody>
          <a:bodyPr rtlCol="0"/>
          <a:lstStyle>
            <a:lvl1pPr>
              <a:defRPr baseline="0"/>
            </a:lvl1pPr>
          </a:lstStyle>
          <a:p>
            <a:endParaRPr lang="ja-JP" altLang="en-US" noProof="1"/>
          </a:p>
        </p:txBody>
      </p:sp>
      <p:sp>
        <p:nvSpPr>
          <p:cNvPr id="4" name="スライド番号プレースホルダー 3"/>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17" name="フリーフォーム(F) 11" title="右のスカラップの背景の図形"/>
          <p:cNvSpPr/>
          <p:nvPr/>
        </p:nvSpPr>
        <p:spPr bwMode="auto">
          <a:xfrm>
            <a:off x="6004222" y="0"/>
            <a:ext cx="390177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タイトル 1"/>
          <p:cNvSpPr>
            <a:spLocks noGrp="1"/>
          </p:cNvSpPr>
          <p:nvPr>
            <p:ph type="title"/>
          </p:nvPr>
        </p:nvSpPr>
        <p:spPr>
          <a:xfrm>
            <a:off x="6774531" y="457200"/>
            <a:ext cx="2512343" cy="1196671"/>
          </a:xfrm>
        </p:spPr>
        <p:txBody>
          <a:bodyPr rtlCol="0" anchor="b">
            <a:normAutofit/>
          </a:bodyPr>
          <a:lstStyle>
            <a:lvl1pPr>
              <a:lnSpc>
                <a:spcPct val="100000"/>
              </a:lnSpc>
              <a:defRPr sz="1544" b="1" i="0" cap="all" spc="244" baseline="0">
                <a:solidFill>
                  <a:schemeClr val="accent1"/>
                </a:solidFill>
                <a:latin typeface="Meiryo UI" panose="020B0604030504040204" pitchFamily="50" charset="-128"/>
              </a:defRPr>
            </a:lvl1pPr>
          </a:lstStyle>
          <a:p>
            <a:pPr rtl="0"/>
            <a:r>
              <a:rPr lang="ja-JP" altLang="en-US" noProof="1"/>
              <a:t>マスター タイトルの書式設定</a:t>
            </a:r>
          </a:p>
        </p:txBody>
      </p:sp>
      <p:sp>
        <p:nvSpPr>
          <p:cNvPr id="3" name="コンテンツ プレースホルダー 2"/>
          <p:cNvSpPr>
            <a:spLocks noGrp="1"/>
          </p:cNvSpPr>
          <p:nvPr>
            <p:ph idx="1" hasCustomPrompt="1"/>
          </p:nvPr>
        </p:nvSpPr>
        <p:spPr>
          <a:xfrm>
            <a:off x="621604" y="920377"/>
            <a:ext cx="5003715" cy="4985124"/>
          </a:xfrm>
        </p:spPr>
        <p:txBody>
          <a:bodyPr rtlCol="0"/>
          <a:lstStyle>
            <a:lvl1pPr>
              <a:defRPr sz="2600" baseline="0"/>
            </a:lvl1pPr>
            <a:lvl2pPr>
              <a:defRPr sz="2275" baseline="0"/>
            </a:lvl2pPr>
            <a:lvl3pPr>
              <a:defRPr sz="1950" baseline="0"/>
            </a:lvl3pPr>
            <a:lvl4pPr>
              <a:defRPr sz="1625" baseline="0"/>
            </a:lvl4pPr>
            <a:lvl5pPr>
              <a:defRPr sz="1625" baseline="0"/>
            </a:lvl5pPr>
            <a:lvl6pPr>
              <a:defRPr sz="1625"/>
            </a:lvl6pPr>
            <a:lvl7pPr>
              <a:defRPr sz="1625"/>
            </a:lvl7pPr>
            <a:lvl8pPr>
              <a:defRPr sz="1625"/>
            </a:lvl8pPr>
            <a:lvl9pPr>
              <a:defRPr sz="1625"/>
            </a:lvl9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テキスト プレースホルダー 3"/>
          <p:cNvSpPr>
            <a:spLocks noGrp="1"/>
          </p:cNvSpPr>
          <p:nvPr>
            <p:ph type="body" sz="half" idx="2" hasCustomPrompt="1"/>
          </p:nvPr>
        </p:nvSpPr>
        <p:spPr>
          <a:xfrm>
            <a:off x="6774532" y="1741336"/>
            <a:ext cx="2512343" cy="4164164"/>
          </a:xfrm>
        </p:spPr>
        <p:txBody>
          <a:bodyPr rtlCol="0"/>
          <a:lstStyle>
            <a:lvl1pPr marL="0" indent="0">
              <a:lnSpc>
                <a:spcPct val="120000"/>
              </a:lnSpc>
              <a:spcBef>
                <a:spcPts val="975"/>
              </a:spcBef>
              <a:buNone/>
              <a:defRPr sz="1300" baseline="0">
                <a:solidFill>
                  <a:schemeClr val="bg2"/>
                </a:solidFill>
              </a:defRPr>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rtl="0"/>
            <a:r>
              <a:rPr lang="ja-JP" altLang="en-US" noProof="1"/>
              <a:t>マスター テキストのスタイルを編集する</a:t>
            </a:r>
          </a:p>
        </p:txBody>
      </p:sp>
      <p:sp>
        <p:nvSpPr>
          <p:cNvPr id="5" name="日付プレースホルダー 4"/>
          <p:cNvSpPr>
            <a:spLocks noGrp="1"/>
          </p:cNvSpPr>
          <p:nvPr>
            <p:ph type="dt" sz="half" idx="10"/>
          </p:nvPr>
        </p:nvSpPr>
        <p:spPr>
          <a:xfrm>
            <a:off x="621604" y="6375679"/>
            <a:ext cx="1002101" cy="348462"/>
          </a:xfrm>
        </p:spPr>
        <p:txBody>
          <a:bodyPr rtlCol="0"/>
          <a:lstStyle>
            <a:lvl1pPr>
              <a:defRPr baseline="0"/>
            </a:lvl1pPr>
          </a:lstStyle>
          <a:p>
            <a:fld id="{AF267AD0-2BE9-4B6C-8F32-72040B1162F4}" type="datetime1">
              <a:rPr lang="ja-JP" altLang="en-US" noProof="1" smtClean="0"/>
              <a:t>2024/8/5</a:t>
            </a:fld>
            <a:endParaRPr lang="ja-JP" altLang="en-US" noProof="1"/>
          </a:p>
        </p:txBody>
      </p:sp>
      <p:sp>
        <p:nvSpPr>
          <p:cNvPr id="6" name="フッター プレースホルダー 5"/>
          <p:cNvSpPr>
            <a:spLocks noGrp="1"/>
          </p:cNvSpPr>
          <p:nvPr>
            <p:ph type="ftr" sz="quarter" idx="11"/>
          </p:nvPr>
        </p:nvSpPr>
        <p:spPr>
          <a:xfrm>
            <a:off x="1709192" y="6375679"/>
            <a:ext cx="2829270" cy="345796"/>
          </a:xfrm>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a:xfrm>
            <a:off x="4623949" y="6375679"/>
            <a:ext cx="1001371" cy="345796"/>
          </a:xfrm>
        </p:spPr>
        <p:txBody>
          <a:bodyPr rtlCol="0"/>
          <a:lstStyle>
            <a:lvl1pPr>
              <a:defRPr baseline="0"/>
            </a:lvl1pPr>
          </a:lstStyle>
          <a:p>
            <a:fld id="{299DD5A9-4EF1-497E-92EF-2D23CF305E03}" type="slidenum">
              <a:rPr lang="en-US" altLang="ja-JP" noProof="1" smtClean="0"/>
              <a:pPr/>
              <a:t>‹#›</a:t>
            </a:fld>
            <a:endParaRPr lang="ja-JP" altLang="en-US" noProof="1"/>
          </a:p>
        </p:txBody>
      </p:sp>
      <p:sp>
        <p:nvSpPr>
          <p:cNvPr id="8" name="長方形 7" title="左端の境界線"/>
          <p:cNvSpPr/>
          <p:nvPr/>
        </p:nvSpPr>
        <p:spPr>
          <a:xfrm>
            <a:off x="0" y="0"/>
            <a:ext cx="23031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図">
    <p:spTree>
      <p:nvGrpSpPr>
        <p:cNvPr id="1" name=""/>
        <p:cNvGrpSpPr/>
        <p:nvPr/>
      </p:nvGrpSpPr>
      <p:grpSpPr>
        <a:xfrm>
          <a:off x="0" y="0"/>
          <a:ext cx="0" cy="0"/>
          <a:chOff x="0" y="0"/>
          <a:chExt cx="0" cy="0"/>
        </a:xfrm>
      </p:grpSpPr>
      <p:sp>
        <p:nvSpPr>
          <p:cNvPr id="3" name="図プレースホルダー 2"/>
          <p:cNvSpPr>
            <a:spLocks noGrp="1" noChangeAspect="1"/>
          </p:cNvSpPr>
          <p:nvPr>
            <p:ph type="pic" idx="1" hasCustomPrompt="1"/>
          </p:nvPr>
        </p:nvSpPr>
        <p:spPr>
          <a:xfrm>
            <a:off x="230315" y="1"/>
            <a:ext cx="5976413" cy="6857999"/>
          </a:xfrm>
        </p:spPr>
        <p:txBody>
          <a:bodyPr rtlCol="0" anchor="t"/>
          <a:lstStyle>
            <a:lvl1pPr marL="0" indent="0">
              <a:buNone/>
              <a:defRPr sz="2600" baseline="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rtl="0"/>
            <a:r>
              <a:rPr lang="ja-JP" altLang="en-US" noProof="1"/>
              <a:t>アイコンをクリックして画像を追加</a:t>
            </a:r>
          </a:p>
        </p:txBody>
      </p:sp>
      <p:sp>
        <p:nvSpPr>
          <p:cNvPr id="11" name="フリーフォーム(F) 11" title="右のスカラップの背景の図形"/>
          <p:cNvSpPr/>
          <p:nvPr/>
        </p:nvSpPr>
        <p:spPr bwMode="auto">
          <a:xfrm>
            <a:off x="6004222" y="0"/>
            <a:ext cx="390177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長方形 11" title="左端の境界線"/>
          <p:cNvSpPr/>
          <p:nvPr/>
        </p:nvSpPr>
        <p:spPr>
          <a:xfrm>
            <a:off x="0" y="0"/>
            <a:ext cx="23031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p:cNvSpPr>
            <a:spLocks noGrp="1"/>
          </p:cNvSpPr>
          <p:nvPr>
            <p:ph type="title"/>
          </p:nvPr>
        </p:nvSpPr>
        <p:spPr>
          <a:xfrm>
            <a:off x="6774530" y="457200"/>
            <a:ext cx="2512345" cy="1196670"/>
          </a:xfrm>
        </p:spPr>
        <p:txBody>
          <a:bodyPr rtlCol="0" anchor="b">
            <a:normAutofit/>
          </a:bodyPr>
          <a:lstStyle>
            <a:lvl1pPr>
              <a:lnSpc>
                <a:spcPct val="100000"/>
              </a:lnSpc>
              <a:defRPr sz="1544" b="1" i="0" spc="244" baseline="0">
                <a:solidFill>
                  <a:schemeClr val="accent1"/>
                </a:solidFill>
                <a:latin typeface="Meiryo UI" panose="020B0604030504040204" pitchFamily="50" charset="-128"/>
              </a:defRPr>
            </a:lvl1pPr>
          </a:lstStyle>
          <a:p>
            <a:pPr rtl="0"/>
            <a:r>
              <a:rPr lang="ja-JP" altLang="en-US" noProof="1"/>
              <a:t>マスター タイトルの書式設定</a:t>
            </a:r>
          </a:p>
        </p:txBody>
      </p:sp>
      <p:sp>
        <p:nvSpPr>
          <p:cNvPr id="4" name="テキスト プレースホルダー 3"/>
          <p:cNvSpPr>
            <a:spLocks noGrp="1"/>
          </p:cNvSpPr>
          <p:nvPr>
            <p:ph type="body" sz="half" idx="2" hasCustomPrompt="1"/>
          </p:nvPr>
        </p:nvSpPr>
        <p:spPr>
          <a:xfrm>
            <a:off x="6774530" y="1741336"/>
            <a:ext cx="2512345" cy="4164164"/>
          </a:xfrm>
        </p:spPr>
        <p:txBody>
          <a:bodyPr rtlCol="0"/>
          <a:lstStyle>
            <a:lvl1pPr marL="0" indent="0">
              <a:lnSpc>
                <a:spcPct val="120000"/>
              </a:lnSpc>
              <a:spcBef>
                <a:spcPts val="975"/>
              </a:spcBef>
              <a:buNone/>
              <a:defRPr sz="1300" baseline="0">
                <a:solidFill>
                  <a:schemeClr val="bg2"/>
                </a:solidFill>
              </a:defRPr>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rtl="0"/>
            <a:r>
              <a:rPr lang="ja-JP" altLang="en-US" noProof="1"/>
              <a:t>マスター テキストのスタイルを編集する</a:t>
            </a:r>
          </a:p>
        </p:txBody>
      </p:sp>
      <p:sp>
        <p:nvSpPr>
          <p:cNvPr id="5" name="日付プレースホルダー 4"/>
          <p:cNvSpPr>
            <a:spLocks noGrp="1"/>
          </p:cNvSpPr>
          <p:nvPr>
            <p:ph type="dt" sz="half" idx="10"/>
          </p:nvPr>
        </p:nvSpPr>
        <p:spPr>
          <a:xfrm>
            <a:off x="622334" y="6375679"/>
            <a:ext cx="1001371" cy="348462"/>
          </a:xfrm>
        </p:spPr>
        <p:txBody>
          <a:bodyPr rtlCol="0"/>
          <a:lstStyle>
            <a:lvl1pPr>
              <a:defRPr baseline="0"/>
            </a:lvl1pPr>
          </a:lstStyle>
          <a:p>
            <a:fld id="{AE605B7E-456F-47D3-9443-2FC48320A78D}" type="datetime1">
              <a:rPr lang="ja-JP" altLang="en-US" noProof="1" smtClean="0"/>
              <a:t>2024/8/5</a:t>
            </a:fld>
            <a:endParaRPr lang="ja-JP" altLang="en-US" noProof="1"/>
          </a:p>
        </p:txBody>
      </p:sp>
      <p:sp>
        <p:nvSpPr>
          <p:cNvPr id="6" name="フッター プレースホルダー 5"/>
          <p:cNvSpPr>
            <a:spLocks noGrp="1"/>
          </p:cNvSpPr>
          <p:nvPr>
            <p:ph type="ftr" sz="quarter" idx="11"/>
          </p:nvPr>
        </p:nvSpPr>
        <p:spPr>
          <a:xfrm>
            <a:off x="1709192" y="6375679"/>
            <a:ext cx="2829270" cy="345796"/>
          </a:xfrm>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a:xfrm>
            <a:off x="4621149" y="6375679"/>
            <a:ext cx="1002983" cy="345796"/>
          </a:xfrm>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16988" y="382385"/>
            <a:ext cx="8269887" cy="1492132"/>
          </a:xfrm>
          <a:prstGeom prst="rect">
            <a:avLst/>
          </a:prstGeom>
        </p:spPr>
        <p:txBody>
          <a:bodyPr vert="horz" lIns="91440" tIns="45720" rIns="91440" bIns="45720" rtlCol="0" anchor="t">
            <a:normAutofit/>
          </a:bodyPr>
          <a:lstStyle/>
          <a:p>
            <a:pPr rtl="0"/>
            <a:r>
              <a:rPr lang="ja-JP" altLang="en-US" noProof="1"/>
              <a:t>マスター タイトルの書式設定</a:t>
            </a:r>
          </a:p>
        </p:txBody>
      </p:sp>
      <p:sp>
        <p:nvSpPr>
          <p:cNvPr id="3" name="テキスト プレースホルダー 2"/>
          <p:cNvSpPr>
            <a:spLocks noGrp="1"/>
          </p:cNvSpPr>
          <p:nvPr>
            <p:ph type="body" idx="1"/>
          </p:nvPr>
        </p:nvSpPr>
        <p:spPr>
          <a:xfrm>
            <a:off x="1016988" y="2286002"/>
            <a:ext cx="8269887" cy="3593591"/>
          </a:xfrm>
          <a:prstGeom prst="rect">
            <a:avLst/>
          </a:prstGeom>
        </p:spPr>
        <p:txBody>
          <a:bodyPr vert="horz" lIns="91440" tIns="45720" rIns="91440" bIns="45720" rtlCol="0">
            <a:normAutofit/>
          </a:body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日付プレースホルダー 3"/>
          <p:cNvSpPr>
            <a:spLocks noGrp="1"/>
          </p:cNvSpPr>
          <p:nvPr>
            <p:ph type="dt" sz="half" idx="2"/>
          </p:nvPr>
        </p:nvSpPr>
        <p:spPr>
          <a:xfrm>
            <a:off x="1016988" y="6375679"/>
            <a:ext cx="1892899" cy="348462"/>
          </a:xfrm>
          <a:prstGeom prst="rect">
            <a:avLst/>
          </a:prstGeom>
        </p:spPr>
        <p:txBody>
          <a:bodyPr vert="horz" lIns="91440" tIns="45720" rIns="91440" bIns="45720" rtlCol="0" anchor="ctr"/>
          <a:lstStyle>
            <a:lvl1pPr algn="l">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fld id="{146ECC2F-45BF-43FF-96F9-A662FE1530A1}" type="datetime1">
              <a:rPr lang="ja-JP" altLang="en-US" noProof="1" smtClean="0"/>
              <a:t>2024/8/5</a:t>
            </a:fld>
            <a:endParaRPr lang="ja-JP" altLang="en-US" noProof="1"/>
          </a:p>
        </p:txBody>
      </p:sp>
      <p:sp>
        <p:nvSpPr>
          <p:cNvPr id="5" name="フッター プレースホルダー 4"/>
          <p:cNvSpPr>
            <a:spLocks noGrp="1"/>
          </p:cNvSpPr>
          <p:nvPr>
            <p:ph type="ftr" sz="quarter" idx="3"/>
          </p:nvPr>
        </p:nvSpPr>
        <p:spPr>
          <a:xfrm>
            <a:off x="3281363" y="6375679"/>
            <a:ext cx="3343275" cy="345796"/>
          </a:xfrm>
          <a:prstGeom prst="rect">
            <a:avLst/>
          </a:prstGeom>
        </p:spPr>
        <p:txBody>
          <a:bodyPr vert="horz" lIns="91440" tIns="45720" rIns="91440" bIns="45720" rtlCol="0" anchor="ctr"/>
          <a:lstStyle>
            <a:lvl1pPr algn="ctr">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endParaRPr lang="ja-JP" altLang="en-US" noProof="1"/>
          </a:p>
        </p:txBody>
      </p:sp>
      <p:sp>
        <p:nvSpPr>
          <p:cNvPr id="6" name="スライド番号プレースホルダー 5"/>
          <p:cNvSpPr>
            <a:spLocks noGrp="1"/>
          </p:cNvSpPr>
          <p:nvPr>
            <p:ph type="sldNum" sz="quarter" idx="4"/>
          </p:nvPr>
        </p:nvSpPr>
        <p:spPr>
          <a:xfrm>
            <a:off x="6996114" y="6375679"/>
            <a:ext cx="2290762" cy="345796"/>
          </a:xfrm>
          <a:prstGeom prst="rect">
            <a:avLst/>
          </a:prstGeom>
        </p:spPr>
        <p:txBody>
          <a:bodyPr vert="horz" lIns="91440" tIns="45720" rIns="91440" bIns="45720" rtlCol="0" anchor="ctr"/>
          <a:lstStyle>
            <a:lvl1pPr algn="r">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42950" rtl="0" eaLnBrk="1" latinLnBrk="0" hangingPunct="1">
        <a:lnSpc>
          <a:spcPct val="90000"/>
        </a:lnSpc>
        <a:spcBef>
          <a:spcPct val="0"/>
        </a:spcBef>
        <a:buNone/>
        <a:defRPr kumimoji="1" sz="4144" b="1" kern="1200" cap="all" spc="163" baseline="0">
          <a:solidFill>
            <a:schemeClr val="tx2"/>
          </a:solidFill>
          <a:latin typeface="Meiryo UI" panose="020B0604030504040204" pitchFamily="50" charset="-128"/>
          <a:ea typeface="Meiryo UI" panose="020B0604030504040204" pitchFamily="50" charset="-128"/>
          <a:cs typeface="+mj-cs"/>
        </a:defRPr>
      </a:lvl1pPr>
    </p:titleStyle>
    <p:bodyStyle>
      <a:lvl1pPr marL="185738" indent="-185738" algn="l" defTabSz="742950" rtl="0" eaLnBrk="1" latinLnBrk="0" hangingPunct="1">
        <a:lnSpc>
          <a:spcPct val="110000"/>
        </a:lnSpc>
        <a:spcBef>
          <a:spcPts val="569"/>
        </a:spcBef>
        <a:buClr>
          <a:schemeClr val="tx2"/>
        </a:buClr>
        <a:buFont typeface="Arial" panose="020B0604020202020204" pitchFamily="34" charset="0"/>
        <a:buChar char="•"/>
        <a:defRPr kumimoji="1" sz="1625"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1pPr>
      <a:lvl2pPr marL="55721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463"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2pPr>
      <a:lvl3pPr marL="928688" indent="-185738" algn="l" defTabSz="742950" rtl="0" eaLnBrk="1" latinLnBrk="0" hangingPunct="1">
        <a:lnSpc>
          <a:spcPct val="110000"/>
        </a:lnSpc>
        <a:spcBef>
          <a:spcPts val="569"/>
        </a:spcBef>
        <a:buClr>
          <a:schemeClr val="tx2"/>
        </a:buClr>
        <a:buFont typeface="Arial" panose="020B0604020202020204" pitchFamily="34" charset="0"/>
        <a:buChar char="•"/>
        <a:defRPr kumimoji="1" sz="1300"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3pPr>
      <a:lvl4pPr marL="130016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4pPr>
      <a:lvl5pPr marL="167163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5pPr>
      <a:lvl6pPr marL="204311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a:solidFill>
            <a:schemeClr val="tx1">
              <a:lumMod val="65000"/>
              <a:lumOff val="35000"/>
            </a:schemeClr>
          </a:solidFill>
          <a:latin typeface="+mn-lt"/>
          <a:ea typeface="+mn-ea"/>
          <a:cs typeface="+mn-cs"/>
        </a:defRPr>
      </a:lvl6pPr>
      <a:lvl7pPr marL="241458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a:solidFill>
            <a:schemeClr val="tx1">
              <a:lumMod val="65000"/>
              <a:lumOff val="35000"/>
            </a:schemeClr>
          </a:solidFill>
          <a:latin typeface="+mn-lt"/>
          <a:ea typeface="+mn-ea"/>
          <a:cs typeface="+mn-cs"/>
        </a:defRPr>
      </a:lvl7pPr>
      <a:lvl8pPr marL="278606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baseline="0">
          <a:solidFill>
            <a:schemeClr val="tx1">
              <a:lumMod val="65000"/>
              <a:lumOff val="35000"/>
            </a:schemeClr>
          </a:solidFill>
          <a:latin typeface="+mn-lt"/>
          <a:ea typeface="+mn-ea"/>
          <a:cs typeface="+mn-cs"/>
        </a:defRPr>
      </a:lvl8pPr>
      <a:lvl9pPr marL="315753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baseline="0">
          <a:solidFill>
            <a:schemeClr val="tx1">
              <a:lumMod val="65000"/>
              <a:lumOff val="35000"/>
            </a:schemeClr>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4" userDrawn="1">
          <p15:clr>
            <a:srgbClr val="F26B43"/>
          </p15:clr>
        </p15:guide>
        <p15:guide id="2" pos="5850" userDrawn="1">
          <p15:clr>
            <a:srgbClr val="F26B43"/>
          </p15:clr>
        </p15:guide>
        <p15:guide id="3" orient="horz" pos="4008" userDrawn="1">
          <p15:clr>
            <a:srgbClr val="F26B43"/>
          </p15:clr>
        </p15:guide>
        <p15:guide id="4" orient="horz" pos="1440" userDrawn="1">
          <p15:clr>
            <a:srgbClr val="F26B43"/>
          </p15:clr>
        </p15:guide>
        <p15:guide id="5" orient="horz" pos="3720" userDrawn="1">
          <p15:clr>
            <a:srgbClr val="F26B43"/>
          </p15:clr>
        </p15:guide>
        <p15:guide id="6"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386697" y="358989"/>
            <a:ext cx="3132589" cy="542456"/>
          </a:xfrm>
          <a:prstGeom prst="rect">
            <a:avLst/>
          </a:prstGeom>
          <a:noFill/>
        </p:spPr>
        <p:txBody>
          <a:bodyPr wrap="none" rtlCol="0">
            <a:spAutoFit/>
          </a:bodyPr>
          <a:lstStyle/>
          <a:p>
            <a:pPr algn="ctr"/>
            <a:r>
              <a:rPr lang="en-US" altLang="ja-JP" sz="2925" b="1" dirty="0">
                <a:latin typeface="Meiryo UI" panose="020B0604030504040204" pitchFamily="50" charset="-128"/>
                <a:ea typeface="Meiryo UI" panose="020B0604030504040204" pitchFamily="50" charset="-128"/>
              </a:rPr>
              <a:t>『</a:t>
            </a:r>
            <a:r>
              <a:rPr lang="ja-JP" altLang="en-US" sz="2925" b="1" dirty="0">
                <a:latin typeface="Meiryo UI" panose="020B0604030504040204" pitchFamily="50" charset="-128"/>
                <a:ea typeface="Meiryo UI" panose="020B0604030504040204" pitchFamily="50" charset="-128"/>
              </a:rPr>
              <a:t>こども基本法</a:t>
            </a:r>
            <a:r>
              <a:rPr lang="en-US" altLang="ja-JP" sz="2925" b="1" dirty="0">
                <a:latin typeface="Meiryo UI" panose="020B0604030504040204" pitchFamily="50" charset="-128"/>
                <a:ea typeface="Meiryo UI" panose="020B0604030504040204" pitchFamily="50" charset="-128"/>
              </a:rPr>
              <a:t>』</a:t>
            </a:r>
            <a:r>
              <a:rPr lang="ja-JP" altLang="en-US" sz="2925" b="1" dirty="0">
                <a:latin typeface="Meiryo UI" panose="020B0604030504040204" pitchFamily="50" charset="-128"/>
                <a:ea typeface="Meiryo UI" panose="020B0604030504040204" pitchFamily="50" charset="-128"/>
              </a:rPr>
              <a:t>とは</a:t>
            </a:r>
          </a:p>
        </p:txBody>
      </p:sp>
      <p:sp>
        <p:nvSpPr>
          <p:cNvPr id="16" name="Rectangle 2">
            <a:extLst>
              <a:ext uri="{FF2B5EF4-FFF2-40B4-BE49-F238E27FC236}">
                <a16:creationId xmlns:a16="http://schemas.microsoft.com/office/drawing/2014/main" id="{D19E3670-AC9E-4DF5-8C89-0685E1FB7071}"/>
              </a:ext>
            </a:extLst>
          </p:cNvPr>
          <p:cNvSpPr>
            <a:spLocks noChangeArrowheads="1"/>
          </p:cNvSpPr>
          <p:nvPr/>
        </p:nvSpPr>
        <p:spPr bwMode="auto">
          <a:xfrm>
            <a:off x="2353966" y="5466637"/>
            <a:ext cx="150106" cy="30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endParaRPr lang="ja-JP" altLang="en-US" sz="1463"/>
          </a:p>
        </p:txBody>
      </p:sp>
      <p:sp>
        <p:nvSpPr>
          <p:cNvPr id="28" name="Rectangle 4">
            <a:extLst>
              <a:ext uri="{FF2B5EF4-FFF2-40B4-BE49-F238E27FC236}">
                <a16:creationId xmlns:a16="http://schemas.microsoft.com/office/drawing/2014/main" id="{BB2C7F22-ADA2-4265-AE43-0FC67855EAD4}"/>
              </a:ext>
            </a:extLst>
          </p:cNvPr>
          <p:cNvSpPr>
            <a:spLocks noChangeArrowheads="1"/>
          </p:cNvSpPr>
          <p:nvPr/>
        </p:nvSpPr>
        <p:spPr bwMode="auto">
          <a:xfrm>
            <a:off x="2353966" y="5389708"/>
            <a:ext cx="150106" cy="82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endParaRPr lang="ja-JP" altLang="ja-JP" sz="488"/>
          </a:p>
          <a:p>
            <a:pPr defTabSz="742950" eaLnBrk="0" fontAlgn="base" hangingPunct="0">
              <a:spcBef>
                <a:spcPct val="0"/>
              </a:spcBef>
              <a:spcAft>
                <a:spcPct val="0"/>
              </a:spcAft>
            </a:pPr>
            <a:br>
              <a:rPr lang="ja-JP" altLang="ja-JP" sz="1463">
                <a:latin typeface="Arial" panose="020B0604020202020204" pitchFamily="34" charset="0"/>
              </a:rPr>
            </a:br>
            <a:endParaRPr lang="ja-JP" altLang="ja-JP" sz="1463">
              <a:latin typeface="Arial" panose="020B0604020202020204" pitchFamily="34" charset="0"/>
            </a:endParaRPr>
          </a:p>
          <a:p>
            <a:pPr defTabSz="742950" eaLnBrk="0" fontAlgn="base" hangingPunct="0">
              <a:spcBef>
                <a:spcPct val="0"/>
              </a:spcBef>
              <a:spcAft>
                <a:spcPct val="0"/>
              </a:spcAft>
            </a:pPr>
            <a:endParaRPr lang="ja-JP" altLang="ja-JP" sz="1463">
              <a:latin typeface="Arial" panose="020B0604020202020204" pitchFamily="34" charset="0"/>
            </a:endParaRPr>
          </a:p>
        </p:txBody>
      </p:sp>
      <p:sp>
        <p:nvSpPr>
          <p:cNvPr id="2" name="四角形: 角を丸くする 1">
            <a:extLst>
              <a:ext uri="{FF2B5EF4-FFF2-40B4-BE49-F238E27FC236}">
                <a16:creationId xmlns:a16="http://schemas.microsoft.com/office/drawing/2014/main" id="{EA680E3E-7364-1DBA-D848-0CF3A196CEC2}"/>
              </a:ext>
            </a:extLst>
          </p:cNvPr>
          <p:cNvSpPr/>
          <p:nvPr/>
        </p:nvSpPr>
        <p:spPr>
          <a:xfrm>
            <a:off x="1762758" y="2272938"/>
            <a:ext cx="6380471" cy="3758326"/>
          </a:xfrm>
          <a:prstGeom prst="roundRect">
            <a:avLst>
              <a:gd name="adj" fmla="val 4928"/>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3" name="テキスト ボックス 12">
            <a:extLst>
              <a:ext uri="{FF2B5EF4-FFF2-40B4-BE49-F238E27FC236}">
                <a16:creationId xmlns:a16="http://schemas.microsoft.com/office/drawing/2014/main" id="{756D9A21-194E-BA6D-371E-CAFDD069D990}"/>
              </a:ext>
            </a:extLst>
          </p:cNvPr>
          <p:cNvSpPr txBox="1"/>
          <p:nvPr/>
        </p:nvSpPr>
        <p:spPr>
          <a:xfrm>
            <a:off x="848614" y="1024846"/>
            <a:ext cx="7918868" cy="4968283"/>
          </a:xfrm>
          <a:prstGeom prst="rect">
            <a:avLst/>
          </a:prstGeom>
          <a:noFill/>
        </p:spPr>
        <p:txBody>
          <a:bodyPr wrap="square" rtlCol="0">
            <a:spAutoFit/>
          </a:bodyPr>
          <a:lstStyle/>
          <a:p>
            <a:pPr marL="413249" algn="just">
              <a:lnSpc>
                <a:spcPts val="3500"/>
              </a:lnSpc>
              <a:buClr>
                <a:schemeClr val="accent4"/>
              </a:buClr>
            </a:pPr>
            <a:r>
              <a:rPr lang="ja-JP" altLang="en-US" sz="2000"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こどもが幸福に生活できる社会を目指し、こども施策を社会全体で総合的かつ強力に推進していくための法律です。</a:t>
            </a:r>
            <a:endParaRPr lang="en-US" altLang="ja-JP" sz="2000" b="1" u="sng" dirty="0">
              <a:latin typeface="Meiryo UI" panose="020B0604030504040204" pitchFamily="50" charset="-128"/>
              <a:ea typeface="Meiryo UI" panose="020B0604030504040204" pitchFamily="50" charset="-128"/>
            </a:endParaRPr>
          </a:p>
          <a:p>
            <a:pPr marL="413249" algn="just">
              <a:lnSpc>
                <a:spcPts val="3500"/>
              </a:lnSpc>
              <a:buClr>
                <a:schemeClr val="accent4"/>
              </a:buClr>
            </a:pPr>
            <a:r>
              <a:rPr lang="ja-JP" altLang="en-US" sz="2000" dirty="0">
                <a:latin typeface="Meiryo UI" panose="020B0604030504040204" pitchFamily="50" charset="-128"/>
                <a:ea typeface="Meiryo UI" panose="020B0604030504040204" pitchFamily="50" charset="-128"/>
              </a:rPr>
              <a:t>　「子ども・子育て支援法」、「子どもの貧困対策の推進に関する法律」、「子ども・若者育成支援推進法」等を包含する基本法として、令和４年６月に成立し、令和５年４月に施行されました。</a:t>
            </a:r>
          </a:p>
          <a:p>
            <a:pPr marL="413249" algn="just">
              <a:lnSpc>
                <a:spcPts val="3500"/>
              </a:lnSpc>
              <a:buClr>
                <a:schemeClr val="accent4"/>
              </a:buClr>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413249" algn="just">
              <a:lnSpc>
                <a:spcPts val="3500"/>
              </a:lnSpc>
              <a:buClr>
                <a:schemeClr val="accent4"/>
              </a:buClr>
            </a:pPr>
            <a:r>
              <a:rPr lang="ja-JP" altLang="en-US" sz="2000" dirty="0">
                <a:latin typeface="Meiryo UI" panose="020B0604030504040204" pitchFamily="50" charset="-128"/>
                <a:ea typeface="Meiryo UI" panose="020B0604030504040204" pitchFamily="50" charset="-128"/>
              </a:rPr>
              <a:t>次代の社会を担う全てのこどもが、生涯にわたる人格形成の基礎を築き、自立した個人としてひとしく健やかに成長することができ、心身の状況、置かれている環境等にかかわらず、その権利の擁護が図られ、将来にわたって幸福な生活を送ることができる社会の実現を目指すために制定されたものです。</a:t>
            </a:r>
            <a:endParaRPr lang="en-US" altLang="ja-JP" sz="20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E06604F2-0BD6-899D-1BCE-EEB9FD21463D}"/>
              </a:ext>
            </a:extLst>
          </p:cNvPr>
          <p:cNvSpPr/>
          <p:nvPr/>
        </p:nvSpPr>
        <p:spPr>
          <a:xfrm>
            <a:off x="1238250" y="1015149"/>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Tree>
    <p:extLst>
      <p:ext uri="{BB962C8B-B14F-4D97-AF65-F5344CB8AC3E}">
        <p14:creationId xmlns:p14="http://schemas.microsoft.com/office/powerpoint/2010/main" val="200676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E8EC009-1620-7EC4-978C-E21011220488}"/>
              </a:ext>
            </a:extLst>
          </p:cNvPr>
          <p:cNvSpPr>
            <a:spLocks noGrp="1"/>
          </p:cNvSpPr>
          <p:nvPr>
            <p:ph type="sldNum" sz="quarter" idx="12"/>
          </p:nvPr>
        </p:nvSpPr>
        <p:spPr/>
        <p:txBody>
          <a:bodyPr/>
          <a:lstStyle/>
          <a:p>
            <a:fld id="{299DD5A9-4EF1-497E-92EF-2D23CF305E03}" type="slidenum">
              <a:rPr lang="en-US" altLang="ja-JP" noProof="1" smtClean="0"/>
              <a:pPr/>
              <a:t>2</a:t>
            </a:fld>
            <a:endParaRPr lang="ja-JP" altLang="en-US" noProof="1"/>
          </a:p>
        </p:txBody>
      </p:sp>
      <p:sp>
        <p:nvSpPr>
          <p:cNvPr id="4" name="テキスト ボックス 3">
            <a:extLst>
              <a:ext uri="{FF2B5EF4-FFF2-40B4-BE49-F238E27FC236}">
                <a16:creationId xmlns:a16="http://schemas.microsoft.com/office/drawing/2014/main" id="{A1211609-2A2D-2BCC-6078-FB7FC31128BB}"/>
              </a:ext>
            </a:extLst>
          </p:cNvPr>
          <p:cNvSpPr txBox="1"/>
          <p:nvPr/>
        </p:nvSpPr>
        <p:spPr>
          <a:xfrm>
            <a:off x="3386697" y="358989"/>
            <a:ext cx="3132589" cy="542456"/>
          </a:xfrm>
          <a:prstGeom prst="rect">
            <a:avLst/>
          </a:prstGeom>
          <a:noFill/>
        </p:spPr>
        <p:txBody>
          <a:bodyPr wrap="none" rtlCol="0">
            <a:spAutoFit/>
          </a:bodyPr>
          <a:lstStyle/>
          <a:p>
            <a:pPr algn="ctr"/>
            <a:r>
              <a:rPr lang="en-US" altLang="ja-JP" sz="2925" b="1" dirty="0">
                <a:latin typeface="Meiryo UI" panose="020B0604030504040204" pitchFamily="50" charset="-128"/>
                <a:ea typeface="Meiryo UI" panose="020B0604030504040204" pitchFamily="50" charset="-128"/>
              </a:rPr>
              <a:t>『</a:t>
            </a:r>
            <a:r>
              <a:rPr lang="ja-JP" altLang="en-US" sz="2925" b="1" dirty="0">
                <a:latin typeface="Meiryo UI" panose="020B0604030504040204" pitchFamily="50" charset="-128"/>
                <a:ea typeface="Meiryo UI" panose="020B0604030504040204" pitchFamily="50" charset="-128"/>
              </a:rPr>
              <a:t>こども基本法</a:t>
            </a:r>
            <a:r>
              <a:rPr lang="en-US" altLang="ja-JP" sz="2925" b="1" dirty="0">
                <a:latin typeface="Meiryo UI" panose="020B0604030504040204" pitchFamily="50" charset="-128"/>
                <a:ea typeface="Meiryo UI" panose="020B0604030504040204" pitchFamily="50" charset="-128"/>
              </a:rPr>
              <a:t>』</a:t>
            </a:r>
            <a:r>
              <a:rPr lang="ja-JP" altLang="en-US" sz="2925" b="1" dirty="0">
                <a:latin typeface="Meiryo UI" panose="020B0604030504040204" pitchFamily="50" charset="-128"/>
                <a:ea typeface="Meiryo UI" panose="020B0604030504040204" pitchFamily="50" charset="-128"/>
              </a:rPr>
              <a:t>とは</a:t>
            </a:r>
          </a:p>
        </p:txBody>
      </p:sp>
      <p:sp>
        <p:nvSpPr>
          <p:cNvPr id="5" name="テキスト ボックス 4">
            <a:extLst>
              <a:ext uri="{FF2B5EF4-FFF2-40B4-BE49-F238E27FC236}">
                <a16:creationId xmlns:a16="http://schemas.microsoft.com/office/drawing/2014/main" id="{FD6BA773-5ECA-4C56-367C-FBC81628714A}"/>
              </a:ext>
            </a:extLst>
          </p:cNvPr>
          <p:cNvSpPr txBox="1"/>
          <p:nvPr/>
        </p:nvSpPr>
        <p:spPr>
          <a:xfrm>
            <a:off x="848614" y="1024846"/>
            <a:ext cx="7918868" cy="5434436"/>
          </a:xfrm>
          <a:prstGeom prst="rect">
            <a:avLst/>
          </a:prstGeom>
          <a:noFill/>
        </p:spPr>
        <p:txBody>
          <a:bodyPr wrap="square" rtlCol="0">
            <a:spAutoFit/>
          </a:bodyPr>
          <a:lstStyle/>
          <a:p>
            <a:pPr marL="413249" algn="just">
              <a:lnSpc>
                <a:spcPts val="3500"/>
              </a:lnSpc>
              <a:buClr>
                <a:schemeClr val="accent4"/>
              </a:buClr>
            </a:pPr>
            <a:r>
              <a:rPr lang="ja-JP" altLang="en-US" sz="2000" dirty="0">
                <a:latin typeface="Meiryo UI" panose="020B0604030504040204" pitchFamily="50" charset="-128"/>
                <a:ea typeface="Meiryo UI" panose="020B0604030504040204" pitchFamily="50" charset="-128"/>
              </a:rPr>
              <a:t>　</a:t>
            </a:r>
            <a:endParaRPr lang="en-US" altLang="ja-JP" sz="1600" b="1" dirty="0">
              <a:latin typeface="Meiryo UI" panose="020B0604030504040204" pitchFamily="50" charset="-128"/>
              <a:ea typeface="Meiryo UI" panose="020B0604030504040204" pitchFamily="50" charset="-128"/>
            </a:endParaRPr>
          </a:p>
          <a:p>
            <a:pPr marL="413249" algn="just">
              <a:lnSpc>
                <a:spcPts val="2400"/>
              </a:lnSpc>
              <a:buClr>
                <a:schemeClr val="accent4"/>
              </a:buClr>
            </a:pPr>
            <a:r>
              <a:rPr lang="ja-JP" altLang="en-US" sz="2000" b="1" dirty="0">
                <a:latin typeface="Meiryo UI" panose="020B0604030504040204" pitchFamily="50" charset="-128"/>
                <a:ea typeface="Meiryo UI" panose="020B0604030504040204" pitchFamily="50" charset="-128"/>
              </a:rPr>
              <a:t>こども基本法 第</a:t>
            </a:r>
            <a:r>
              <a:rPr lang="en-US" altLang="ja-JP" sz="2000" b="1" dirty="0">
                <a:latin typeface="Meiryo UI" panose="020B0604030504040204" pitchFamily="50" charset="-128"/>
                <a:ea typeface="Meiryo UI" panose="020B0604030504040204" pitchFamily="50" charset="-128"/>
              </a:rPr>
              <a:t>10</a:t>
            </a:r>
            <a:r>
              <a:rPr lang="ja-JP" altLang="en-US" sz="2000" b="1" dirty="0">
                <a:latin typeface="Meiryo UI" panose="020B0604030504040204" pitchFamily="50" charset="-128"/>
                <a:ea typeface="Meiryo UI" panose="020B0604030504040204" pitchFamily="50" charset="-128"/>
              </a:rPr>
              <a:t>条の２</a:t>
            </a:r>
            <a:endParaRPr lang="en-US" altLang="ja-JP" sz="2000" b="1" dirty="0">
              <a:latin typeface="Meiryo UI" panose="020B0604030504040204" pitchFamily="50" charset="-128"/>
              <a:ea typeface="Meiryo UI" panose="020B0604030504040204" pitchFamily="50" charset="-128"/>
            </a:endParaRPr>
          </a:p>
          <a:p>
            <a:pPr marL="413249" algn="just">
              <a:lnSpc>
                <a:spcPts val="2400"/>
              </a:lnSpc>
              <a:buClr>
                <a:schemeClr val="accent4"/>
              </a:buClr>
            </a:pPr>
            <a:r>
              <a:rPr lang="ja-JP" altLang="en-US" dirty="0">
                <a:latin typeface="Meiryo UI" panose="020B0604030504040204" pitchFamily="50" charset="-128"/>
                <a:ea typeface="Meiryo UI" panose="020B0604030504040204" pitchFamily="50" charset="-128"/>
              </a:rPr>
              <a:t>　市町村は、こども大綱（都道府県こども計画が定められているときは、こども大綱及び都道府県こども計画）を勘案して、</a:t>
            </a:r>
            <a:r>
              <a:rPr lang="ja-JP" altLang="en-US" b="1" u="sng" dirty="0">
                <a:latin typeface="Meiryo UI" panose="020B0604030504040204" pitchFamily="50" charset="-128"/>
                <a:ea typeface="Meiryo UI" panose="020B0604030504040204" pitchFamily="50" charset="-128"/>
              </a:rPr>
              <a:t>当該市町村におけるこども施策についての計画（以下「市町村こども計画」という。）を定めるよう努めるものとする。</a:t>
            </a:r>
            <a:endParaRPr lang="en-US" altLang="ja-JP" b="1" u="sng" dirty="0">
              <a:latin typeface="Meiryo UI" panose="020B0604030504040204" pitchFamily="50" charset="-128"/>
              <a:ea typeface="Meiryo UI" panose="020B0604030504040204" pitchFamily="50" charset="-128"/>
            </a:endParaRPr>
          </a:p>
          <a:p>
            <a:pPr marL="413249" algn="just">
              <a:lnSpc>
                <a:spcPts val="2400"/>
              </a:lnSpc>
              <a:buClr>
                <a:schemeClr val="accent4"/>
              </a:buClr>
            </a:pPr>
            <a:endParaRPr lang="en-US" altLang="ja-JP" dirty="0">
              <a:latin typeface="Meiryo UI" panose="020B0604030504040204" pitchFamily="50" charset="-128"/>
              <a:ea typeface="Meiryo UI" panose="020B0604030504040204" pitchFamily="50" charset="-128"/>
            </a:endParaRPr>
          </a:p>
          <a:p>
            <a:pPr marL="413249" algn="just">
              <a:lnSpc>
                <a:spcPts val="2400"/>
              </a:lnSpc>
              <a:buClr>
                <a:schemeClr val="accent4"/>
              </a:buClr>
            </a:pPr>
            <a:r>
              <a:rPr lang="ja-JP" altLang="en-US" sz="2000" b="1" dirty="0">
                <a:latin typeface="Meiryo UI" panose="020B0604030504040204" pitchFamily="50" charset="-128"/>
                <a:ea typeface="Meiryo UI" panose="020B0604030504040204" pitchFamily="50" charset="-128"/>
              </a:rPr>
              <a:t>こども基本法 第</a:t>
            </a:r>
            <a:r>
              <a:rPr lang="en-US" altLang="ja-JP" sz="2000" b="1" dirty="0">
                <a:latin typeface="Meiryo UI" panose="020B0604030504040204" pitchFamily="50" charset="-128"/>
                <a:ea typeface="Meiryo UI" panose="020B0604030504040204" pitchFamily="50" charset="-128"/>
              </a:rPr>
              <a:t>10</a:t>
            </a:r>
            <a:r>
              <a:rPr lang="ja-JP" altLang="en-US" sz="2000" b="1" dirty="0">
                <a:latin typeface="Meiryo UI" panose="020B0604030504040204" pitchFamily="50" charset="-128"/>
                <a:ea typeface="Meiryo UI" panose="020B0604030504040204" pitchFamily="50" charset="-128"/>
              </a:rPr>
              <a:t>条の５</a:t>
            </a:r>
            <a:endParaRPr lang="en-US" altLang="ja-JP" sz="2000" b="1" dirty="0">
              <a:latin typeface="Meiryo UI" panose="020B0604030504040204" pitchFamily="50" charset="-128"/>
              <a:ea typeface="Meiryo UI" panose="020B0604030504040204" pitchFamily="50" charset="-128"/>
            </a:endParaRPr>
          </a:p>
          <a:p>
            <a:pPr marL="413249" algn="just">
              <a:lnSpc>
                <a:spcPts val="2400"/>
              </a:lnSpc>
              <a:buClr>
                <a:schemeClr val="accent4"/>
              </a:buClr>
            </a:pPr>
            <a:r>
              <a:rPr lang="ja-JP" altLang="en-US" dirty="0">
                <a:latin typeface="Meiryo UI" panose="020B0604030504040204" pitchFamily="50" charset="-128"/>
                <a:ea typeface="Meiryo UI" panose="020B0604030504040204" pitchFamily="50" charset="-128"/>
              </a:rPr>
              <a:t>　市町村こども計画は、</a:t>
            </a:r>
            <a:r>
              <a:rPr lang="ja-JP" altLang="en-US" b="1" u="sng" dirty="0">
                <a:latin typeface="Meiryo UI" panose="020B0604030504040204" pitchFamily="50" charset="-128"/>
                <a:ea typeface="Meiryo UI" panose="020B0604030504040204" pitchFamily="50" charset="-128"/>
              </a:rPr>
              <a:t>子ども・若者育成支援推進法第九条第二項に規定する市町村子ども・若者計画、子どもの貧困対策の推進に関する法律第九条第二項に規定する市町村計画その他法令の規定により市町村が作成する計画であってこども施策に関する事項を定めるものと一体のものとして作成することができる。</a:t>
            </a:r>
            <a:endParaRPr lang="en-US" altLang="ja-JP" b="1" u="sng" dirty="0">
              <a:latin typeface="Meiryo UI" panose="020B0604030504040204" pitchFamily="50" charset="-128"/>
              <a:ea typeface="Meiryo UI" panose="020B0604030504040204" pitchFamily="50" charset="-128"/>
            </a:endParaRPr>
          </a:p>
          <a:p>
            <a:pPr marL="413249" algn="just">
              <a:lnSpc>
                <a:spcPts val="2400"/>
              </a:lnSpc>
              <a:buClr>
                <a:schemeClr val="accent4"/>
              </a:buClr>
            </a:pPr>
            <a:endParaRPr lang="en-US" altLang="ja-JP" sz="2000" b="1" dirty="0">
              <a:latin typeface="Meiryo UI" panose="020B0604030504040204" pitchFamily="50" charset="-128"/>
              <a:ea typeface="Meiryo UI" panose="020B0604030504040204" pitchFamily="50" charset="-128"/>
            </a:endParaRPr>
          </a:p>
          <a:p>
            <a:pPr marL="413249" algn="just">
              <a:lnSpc>
                <a:spcPts val="2400"/>
              </a:lnSpc>
              <a:buClr>
                <a:schemeClr val="accent4"/>
              </a:buClr>
            </a:pPr>
            <a:r>
              <a:rPr lang="ja-JP" altLang="en-US" sz="2000" b="1" dirty="0">
                <a:latin typeface="Meiryo UI" panose="020B0604030504040204" pitchFamily="50" charset="-128"/>
                <a:ea typeface="Meiryo UI" panose="020B0604030504040204" pitchFamily="50" charset="-128"/>
              </a:rPr>
              <a:t>こども基本法 第</a:t>
            </a:r>
            <a:r>
              <a:rPr lang="en-US" altLang="ja-JP" sz="2000" b="1" dirty="0">
                <a:latin typeface="Meiryo UI" panose="020B0604030504040204" pitchFamily="50" charset="-128"/>
                <a:ea typeface="Meiryo UI" panose="020B0604030504040204" pitchFamily="50" charset="-128"/>
              </a:rPr>
              <a:t>11</a:t>
            </a:r>
            <a:r>
              <a:rPr lang="ja-JP" altLang="en-US" sz="2000" b="1" dirty="0">
                <a:latin typeface="Meiryo UI" panose="020B0604030504040204" pitchFamily="50" charset="-128"/>
                <a:ea typeface="Meiryo UI" panose="020B0604030504040204" pitchFamily="50" charset="-128"/>
              </a:rPr>
              <a:t>条</a:t>
            </a:r>
          </a:p>
          <a:p>
            <a:pPr marL="413249" algn="just">
              <a:lnSpc>
                <a:spcPts val="2400"/>
              </a:lnSpc>
              <a:buClr>
                <a:schemeClr val="accent4"/>
              </a:buClr>
            </a:pPr>
            <a:r>
              <a:rPr lang="ja-JP" altLang="en-US" b="1"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国及び地方公共団体は、こども施策を策定し、実施し、及び評価するに当たっては、</a:t>
            </a:r>
            <a:r>
              <a:rPr lang="ja-JP" altLang="en-US" b="1" u="sng" dirty="0">
                <a:latin typeface="Meiryo UI" panose="020B0604030504040204" pitchFamily="50" charset="-128"/>
                <a:ea typeface="Meiryo UI" panose="020B0604030504040204" pitchFamily="50" charset="-128"/>
              </a:rPr>
              <a:t>当該こども施策の対象となるこども又はこどもを養育する者その他の関係者の意見を反映させるために必要な措置を講ずるものとする。</a:t>
            </a:r>
          </a:p>
        </p:txBody>
      </p:sp>
      <p:sp>
        <p:nvSpPr>
          <p:cNvPr id="6" name="正方形/長方形 5">
            <a:extLst>
              <a:ext uri="{FF2B5EF4-FFF2-40B4-BE49-F238E27FC236}">
                <a16:creationId xmlns:a16="http://schemas.microsoft.com/office/drawing/2014/main" id="{93D2448F-8185-B094-B060-AD8DBE9363C9}"/>
              </a:ext>
            </a:extLst>
          </p:cNvPr>
          <p:cNvSpPr/>
          <p:nvPr/>
        </p:nvSpPr>
        <p:spPr>
          <a:xfrm>
            <a:off x="1238250" y="1015149"/>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Tree>
    <p:extLst>
      <p:ext uri="{BB962C8B-B14F-4D97-AF65-F5344CB8AC3E}">
        <p14:creationId xmlns:p14="http://schemas.microsoft.com/office/powerpoint/2010/main" val="2727203510"/>
      </p:ext>
    </p:extLst>
  </p:cSld>
  <p:clrMapOvr>
    <a:masterClrMapping/>
  </p:clrMapOvr>
</p:sld>
</file>

<file path=ppt/theme/theme1.xml><?xml version="1.0" encoding="utf-8"?>
<a:theme xmlns:a="http://schemas.openxmlformats.org/drawingml/2006/main" name="バッジ">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1209120_TF55916208_Win32" id="{394398B6-406F-44C0-A856-BA2985CDC367}" vid="{835F3986-E725-4D5D-AFDD-D62B0CEEB7F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1032</TotalTime>
  <Words>373</Words>
  <Application>Microsoft Office PowerPoint</Application>
  <PresentationFormat>A4 210 x 297 mm</PresentationFormat>
  <Paragraphs>18</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Gill Sans MT</vt:lpstr>
      <vt:lpstr>バッジ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西東京市教育計画策定のための子どもワークショップについて</dc:title>
  <dc:creator>stx_kyoukikaku01</dc:creator>
  <cp:lastModifiedBy>名豊 株式会社</cp:lastModifiedBy>
  <cp:revision>73</cp:revision>
  <cp:lastPrinted>2024-06-13T09:04:02Z</cp:lastPrinted>
  <dcterms:modified xsi:type="dcterms:W3CDTF">2024-08-05T06:51:43Z</dcterms:modified>
</cp:coreProperties>
</file>